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B5C4856-4163-4B5B-B660-D608DB68E640}">
  <a:tblStyle styleId="{9B5C4856-4163-4B5B-B660-D608DB68E640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be65b473a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292" name="Google Shape;292;g7be65b473a_0_2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be65b473a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307" name="Google Shape;307;g7be65b473a_0_2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c137fe095_2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359" name="Google Shape;359;g7c137fe095_2_49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be65b473a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382" name="Google Shape;382;g7be65b473a_0_3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be65b473a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393" name="Google Shape;393;g7be65b473a_0_3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be65b473a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419" name="Google Shape;419;g7be65b473a_0_4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be65b473a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435" name="Google Shape;435;g7be65b473a_0_4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be65b473a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451" name="Google Shape;451;g7be65b473a_0_5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7be65b473a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465" name="Google Shape;465;g7be65b473a_0_5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be65b473a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492" name="Google Shape;492;g7be65b473a_0_6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be65b473a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  </a:t>
            </a:r>
            <a:r>
              <a:rPr lang="ko-KR"/>
              <a:t>fin</a:t>
            </a:r>
            <a:endParaRPr sz="1000"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12" name="Google Shape;512;g7be65b473a_0_6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be65b473a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526" name="Google Shape;526;g7be65b473a_0_7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be65b473a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545" name="Google Shape;545;g7be65b473a_0_8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bf92b18cb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561" name="Google Shape;561;g7bf92b18cb_0_4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7be65b473a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include? 말 제대로 됐나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그럼 예매내역/내한줄평/내기프티콘 부분은 마이페이지랑 헤더부분 없애야하나?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ㅇㅇ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이따 생각해보자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인클루드 될 때마다 (화면바뀔 때마다) 탭 부분에 밑줄치는 거 어려우면 화면 자체에 ‘내정보 조회’ / ‘예매내역’ / .../ 등등 표시해놔도 ㄱㅊ</a:t>
            </a:r>
            <a:endParaRPr/>
          </a:p>
        </p:txBody>
      </p:sp>
      <p:sp>
        <p:nvSpPr>
          <p:cNvPr id="583" name="Google Shape;583;g7be65b473a_0_11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7be65b473a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설명 부분 변경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이메일 사용가능한지 사용 불가능한지 중복확인… 확인하기… 설명… -&gt; 완료</a:t>
            </a:r>
            <a:endParaRPr/>
          </a:p>
        </p:txBody>
      </p:sp>
      <p:sp>
        <p:nvSpPr>
          <p:cNvPr id="607" name="Google Shape;607;g7be65b473a_0_12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7be65b473a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3" name="Google Shape;623;g7be65b473a_0_10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7be65b473a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4" name="Google Shape;634;g7be65b473a_0_1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be65b473a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6" name="Google Shape;656;g7be65b473a_0_9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6e509a7d0d_9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영화명 / 예매번호 / 관람일시 / 관람좌석 / 현재상태</a:t>
            </a:r>
            <a:endParaRPr/>
          </a:p>
        </p:txBody>
      </p:sp>
      <p:sp>
        <p:nvSpPr>
          <p:cNvPr id="677" name="Google Shape;677;g6e509a7d0d_9_9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be65b473a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PW -&gt; 비밀번호 -&gt; 완료</a:t>
            </a:r>
            <a:endParaRPr/>
          </a:p>
        </p:txBody>
      </p:sp>
      <p:sp>
        <p:nvSpPr>
          <p:cNvPr id="115" name="Google Shape;115;g7be65b473a_0_7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be65b473a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4) </a:t>
            </a:r>
            <a:r>
              <a:rPr lang="ko-KR"/>
              <a:t>조회 화면으로 돌아가는 게 안된다면 history.back 쓰고 안되면 리뷰작성화면도 팝업으로</a:t>
            </a:r>
            <a:endParaRPr/>
          </a:p>
        </p:txBody>
      </p:sp>
      <p:sp>
        <p:nvSpPr>
          <p:cNvPr id="696" name="Google Shape;696;g7be65b473a_0_13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be65b473a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좌석선택 부분 -&gt; 영화/날짜/시간 다 선택되어야 활성화되는????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그냥 버튼 그대로 갈래 / 버튼 스타일 좀 찐하겡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6" name="Google Shape;716;g7be65b473a_0_13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e509a7d0d_9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2" name="Google Shape;742;g6e509a7d0d_9_48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7c0d9e2d36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766" name="Google Shape;766;g7c0d9e2d36_4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be65b473a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786" name="Google Shape;786;g7be65b473a_0_15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be65b473a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807" name="Google Shape;807;g7be65b473a_0_15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be65b473a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상영관</a:t>
            </a:r>
            <a:endParaRPr/>
          </a:p>
        </p:txBody>
      </p:sp>
      <p:sp>
        <p:nvSpPr>
          <p:cNvPr id="826" name="Google Shape;826;g7be65b473a_0_16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7bff902126_1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 </a:t>
            </a:r>
            <a:r>
              <a:rPr lang="ko-KR"/>
              <a:t>-&gt; 확인 영주</a:t>
            </a:r>
            <a:endParaRPr/>
          </a:p>
        </p:txBody>
      </p:sp>
      <p:sp>
        <p:nvSpPr>
          <p:cNvPr id="833" name="Google Shape;833;g7bff902126_13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be65b473a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마이페이지처럼 수정 (인클루드)</a:t>
            </a:r>
            <a:endParaRPr/>
          </a:p>
        </p:txBody>
      </p:sp>
      <p:sp>
        <p:nvSpPr>
          <p:cNvPr id="840" name="Google Shape;840;g7be65b473a_0_17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d1dc43e8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3" name="Google Shape;853;g7d1dc43e89_0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d135693f3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PW -&gt; 비밀번호 -&gt; 완료</a:t>
            </a:r>
            <a:endParaRPr/>
          </a:p>
        </p:txBody>
      </p:sp>
      <p:sp>
        <p:nvSpPr>
          <p:cNvPr id="132" name="Google Shape;132;g7d135693f3_0_4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7be65b473a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3" name="Google Shape;873;g7be65b473a_0_18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7bff902126_13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0" name="Google Shape;890;g7bff902126_13_6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7be65b473a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9" name="Google Shape;909;g7be65b473a_0_19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be65b473a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1" name="Google Shape;941;g7be65b473a_0_20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7be65b473a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60" name="Google Shape;960;g7be65b473a_0_18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be65b473a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1" name="Google Shape;981;g7be65b473a_0_20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7be65b473a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</p:txBody>
      </p:sp>
      <p:sp>
        <p:nvSpPr>
          <p:cNvPr id="1012" name="Google Shape;1012;g7be65b473a_0_2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6e509a7d0d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g6e509a7d0d_0_38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6e509a7d0d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g6e509a7d0d_0_106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7be65b473a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</p:txBody>
      </p:sp>
      <p:sp>
        <p:nvSpPr>
          <p:cNvPr id="1101" name="Google Shape;1101;g7be65b473a_0_22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be65b473a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156" name="Google Shape;156;g7be65b473a_0_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7be65b473a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</p:txBody>
      </p:sp>
      <p:sp>
        <p:nvSpPr>
          <p:cNvPr id="1122" name="Google Shape;1122;g7be65b473a_0_23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7be65b473a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</p:txBody>
      </p:sp>
      <p:sp>
        <p:nvSpPr>
          <p:cNvPr id="1144" name="Google Shape;1144;g7be65b473a_0_23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7be65b473a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확인  : 영주</a:t>
            </a:r>
            <a:endParaRPr/>
          </a:p>
        </p:txBody>
      </p:sp>
      <p:sp>
        <p:nvSpPr>
          <p:cNvPr id="1167" name="Google Shape;1167;g7be65b473a_0_24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7be65b473a_0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88" name="Google Shape;1188;g7be65b473a_0_24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7be65b473a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09" name="Google Shape;1209;g7be65b473a_0_25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be65b473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172" name="Google Shape;172;g7be65b473a_0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be65b473a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fin</a:t>
            </a:r>
            <a:endParaRPr/>
          </a:p>
        </p:txBody>
      </p:sp>
      <p:sp>
        <p:nvSpPr>
          <p:cNvPr id="213" name="Google Shape;213;g7be65b473a_0_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bea387ff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별점 선택안하면?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영화 선택할 때 전체 평점을 계산할건지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한줄평 입력했을 때 전체 평점을 계산할건지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&gt; 데이터베이스 테이블도 생각해봐야함</a:t>
            </a:r>
            <a:endParaRPr/>
          </a:p>
        </p:txBody>
      </p:sp>
      <p:sp>
        <p:nvSpPr>
          <p:cNvPr id="238" name="Google Shape;238;g7bea387ff9_0_7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cf64cf2c9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200116 끝</a:t>
            </a:r>
            <a:endParaRPr/>
          </a:p>
        </p:txBody>
      </p:sp>
      <p:sp>
        <p:nvSpPr>
          <p:cNvPr id="275" name="Google Shape;275;g7cf64cf2c9_1_22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686182" y="-895482"/>
            <a:ext cx="3771636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5219964" y="1638300"/>
            <a:ext cx="4876271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028965" y="-342899"/>
            <a:ext cx="4876271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3672417"/>
            <a:ext cx="7772400" cy="1135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6" y="1812396"/>
            <a:ext cx="4041775" cy="3292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1" y="1195917"/>
            <a:ext cx="3008313" cy="3909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82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37.png"/><Relationship Id="rId6" Type="http://schemas.openxmlformats.org/officeDocument/2006/relationships/image" Target="../media/image27.png"/><Relationship Id="rId7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8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77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8.png"/><Relationship Id="rId4" Type="http://schemas.openxmlformats.org/officeDocument/2006/relationships/image" Target="../media/image39.png"/><Relationship Id="rId5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7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116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87.png"/><Relationship Id="rId5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image" Target="../media/image8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Relationship Id="rId5" Type="http://schemas.openxmlformats.org/officeDocument/2006/relationships/image" Target="../media/image113.png"/><Relationship Id="rId6" Type="http://schemas.openxmlformats.org/officeDocument/2006/relationships/image" Target="../media/image54.png"/><Relationship Id="rId7" Type="http://schemas.openxmlformats.org/officeDocument/2006/relationships/image" Target="../media/image53.png"/><Relationship Id="rId8" Type="http://schemas.openxmlformats.org/officeDocument/2006/relationships/image" Target="../media/image9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Relationship Id="rId4" Type="http://schemas.openxmlformats.org/officeDocument/2006/relationships/image" Target="../media/image119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2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5" Type="http://schemas.openxmlformats.org/officeDocument/2006/relationships/image" Target="../media/image62.png"/><Relationship Id="rId6" Type="http://schemas.openxmlformats.org/officeDocument/2006/relationships/image" Target="../media/image42.png"/><Relationship Id="rId7" Type="http://schemas.openxmlformats.org/officeDocument/2006/relationships/image" Target="../media/image96.png"/><Relationship Id="rId8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0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101.png"/><Relationship Id="rId7" Type="http://schemas.openxmlformats.org/officeDocument/2006/relationships/image" Target="../media/image6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0.png"/><Relationship Id="rId4" Type="http://schemas.openxmlformats.org/officeDocument/2006/relationships/image" Target="../media/image71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4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128.png"/><Relationship Id="rId6" Type="http://schemas.openxmlformats.org/officeDocument/2006/relationships/image" Target="../media/image7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1.jpg"/><Relationship Id="rId4" Type="http://schemas.openxmlformats.org/officeDocument/2006/relationships/image" Target="../media/image118.png"/><Relationship Id="rId5" Type="http://schemas.openxmlformats.org/officeDocument/2006/relationships/image" Target="../media/image20.jpg"/><Relationship Id="rId6" Type="http://schemas.openxmlformats.org/officeDocument/2006/relationships/image" Target="../media/image7.jpg"/><Relationship Id="rId7" Type="http://schemas.openxmlformats.org/officeDocument/2006/relationships/image" Target="../media/image8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3.png"/><Relationship Id="rId4" Type="http://schemas.openxmlformats.org/officeDocument/2006/relationships/image" Target="../media/image124.png"/><Relationship Id="rId5" Type="http://schemas.openxmlformats.org/officeDocument/2006/relationships/image" Target="../media/image8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5.jpg"/><Relationship Id="rId4" Type="http://schemas.openxmlformats.org/officeDocument/2006/relationships/image" Target="../media/image115.png"/><Relationship Id="rId5" Type="http://schemas.openxmlformats.org/officeDocument/2006/relationships/image" Target="../media/image90.jpg"/><Relationship Id="rId6" Type="http://schemas.openxmlformats.org/officeDocument/2006/relationships/image" Target="../media/image88.png"/><Relationship Id="rId7" Type="http://schemas.openxmlformats.org/officeDocument/2006/relationships/image" Target="../media/image1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2.png"/><Relationship Id="rId4" Type="http://schemas.openxmlformats.org/officeDocument/2006/relationships/image" Target="../media/image91.png"/><Relationship Id="rId5" Type="http://schemas.openxmlformats.org/officeDocument/2006/relationships/image" Target="../media/image130.png"/><Relationship Id="rId6" Type="http://schemas.openxmlformats.org/officeDocument/2006/relationships/image" Target="../media/image9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4.png"/><Relationship Id="rId4" Type="http://schemas.openxmlformats.org/officeDocument/2006/relationships/image" Target="../media/image129.png"/><Relationship Id="rId5" Type="http://schemas.openxmlformats.org/officeDocument/2006/relationships/image" Target="../media/image95.png"/><Relationship Id="rId6" Type="http://schemas.openxmlformats.org/officeDocument/2006/relationships/image" Target="../media/image98.png"/><Relationship Id="rId7" Type="http://schemas.openxmlformats.org/officeDocument/2006/relationships/image" Target="../media/image161.png"/><Relationship Id="rId8" Type="http://schemas.openxmlformats.org/officeDocument/2006/relationships/image" Target="../media/image9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3.png"/><Relationship Id="rId4" Type="http://schemas.openxmlformats.org/officeDocument/2006/relationships/image" Target="../media/image155.png"/><Relationship Id="rId5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2.png"/><Relationship Id="rId4" Type="http://schemas.openxmlformats.org/officeDocument/2006/relationships/image" Target="../media/image104.png"/><Relationship Id="rId5" Type="http://schemas.openxmlformats.org/officeDocument/2006/relationships/image" Target="../media/image122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1.png"/><Relationship Id="rId4" Type="http://schemas.openxmlformats.org/officeDocument/2006/relationships/image" Target="../media/image138.png"/><Relationship Id="rId5" Type="http://schemas.openxmlformats.org/officeDocument/2006/relationships/image" Target="../media/image160.png"/><Relationship Id="rId6" Type="http://schemas.openxmlformats.org/officeDocument/2006/relationships/image" Target="../media/image146.png"/><Relationship Id="rId7" Type="http://schemas.openxmlformats.org/officeDocument/2006/relationships/image" Target="../media/image1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0" Type="http://schemas.openxmlformats.org/officeDocument/2006/relationships/image" Target="../media/image61.png"/><Relationship Id="rId9" Type="http://schemas.openxmlformats.org/officeDocument/2006/relationships/image" Target="../media/image5.png"/><Relationship Id="rId5" Type="http://schemas.openxmlformats.org/officeDocument/2006/relationships/image" Target="../media/image79.png"/><Relationship Id="rId6" Type="http://schemas.openxmlformats.org/officeDocument/2006/relationships/image" Target="../media/image3.png"/><Relationship Id="rId7" Type="http://schemas.openxmlformats.org/officeDocument/2006/relationships/image" Target="../media/image45.png"/><Relationship Id="rId8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4.png"/><Relationship Id="rId4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3.png"/><Relationship Id="rId4" Type="http://schemas.openxmlformats.org/officeDocument/2006/relationships/image" Target="../media/image33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6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6.png"/><Relationship Id="rId4" Type="http://schemas.openxmlformats.org/officeDocument/2006/relationships/image" Target="../media/image125.png"/><Relationship Id="rId5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7.png"/><Relationship Id="rId4" Type="http://schemas.openxmlformats.org/officeDocument/2006/relationships/image" Target="../media/image149.png"/><Relationship Id="rId5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3.png"/><Relationship Id="rId4" Type="http://schemas.openxmlformats.org/officeDocument/2006/relationships/image" Target="../media/image33.png"/><Relationship Id="rId5" Type="http://schemas.openxmlformats.org/officeDocument/2006/relationships/image" Target="../media/image175.png"/><Relationship Id="rId6" Type="http://schemas.openxmlformats.org/officeDocument/2006/relationships/image" Target="../media/image120.png"/><Relationship Id="rId7" Type="http://schemas.openxmlformats.org/officeDocument/2006/relationships/image" Target="../media/image131.png"/><Relationship Id="rId8" Type="http://schemas.openxmlformats.org/officeDocument/2006/relationships/image" Target="../media/image1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5.jpg"/><Relationship Id="rId4" Type="http://schemas.openxmlformats.org/officeDocument/2006/relationships/image" Target="../media/image136.jpg"/><Relationship Id="rId9" Type="http://schemas.openxmlformats.org/officeDocument/2006/relationships/image" Target="../media/image142.png"/><Relationship Id="rId5" Type="http://schemas.openxmlformats.org/officeDocument/2006/relationships/image" Target="../media/image137.png"/><Relationship Id="rId6" Type="http://schemas.openxmlformats.org/officeDocument/2006/relationships/image" Target="../media/image139.jpg"/><Relationship Id="rId7" Type="http://schemas.openxmlformats.org/officeDocument/2006/relationships/image" Target="../media/image90.jpg"/><Relationship Id="rId8" Type="http://schemas.openxmlformats.org/officeDocument/2006/relationships/image" Target="../media/image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1.jpg"/><Relationship Id="rId4" Type="http://schemas.openxmlformats.org/officeDocument/2006/relationships/image" Target="../media/image179.jpg"/><Relationship Id="rId9" Type="http://schemas.openxmlformats.org/officeDocument/2006/relationships/image" Target="../media/image142.png"/><Relationship Id="rId5" Type="http://schemas.openxmlformats.org/officeDocument/2006/relationships/image" Target="../media/image144.png"/><Relationship Id="rId6" Type="http://schemas.openxmlformats.org/officeDocument/2006/relationships/image" Target="../media/image143.jpg"/><Relationship Id="rId7" Type="http://schemas.openxmlformats.org/officeDocument/2006/relationships/image" Target="../media/image90.jpg"/><Relationship Id="rId8" Type="http://schemas.openxmlformats.org/officeDocument/2006/relationships/image" Target="../media/image7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1.png"/><Relationship Id="rId4" Type="http://schemas.openxmlformats.org/officeDocument/2006/relationships/image" Target="../media/image145.png"/><Relationship Id="rId9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48.png"/><Relationship Id="rId7" Type="http://schemas.openxmlformats.org/officeDocument/2006/relationships/image" Target="../media/image147.png"/><Relationship Id="rId8" Type="http://schemas.openxmlformats.org/officeDocument/2006/relationships/image" Target="../media/image90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1.png"/><Relationship Id="rId4" Type="http://schemas.openxmlformats.org/officeDocument/2006/relationships/image" Target="../media/image154.png"/><Relationship Id="rId5" Type="http://schemas.openxmlformats.org/officeDocument/2006/relationships/image" Target="../media/image143.jpg"/><Relationship Id="rId6" Type="http://schemas.openxmlformats.org/officeDocument/2006/relationships/image" Target="../media/image33.png"/><Relationship Id="rId7" Type="http://schemas.openxmlformats.org/officeDocument/2006/relationships/image" Target="../media/image173.png"/><Relationship Id="rId8" Type="http://schemas.openxmlformats.org/officeDocument/2006/relationships/image" Target="../media/image1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0.png"/><Relationship Id="rId4" Type="http://schemas.openxmlformats.org/officeDocument/2006/relationships/image" Target="../media/image170.png"/><Relationship Id="rId5" Type="http://schemas.openxmlformats.org/officeDocument/2006/relationships/image" Target="../media/image152.png"/><Relationship Id="rId6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3.png"/><Relationship Id="rId4" Type="http://schemas.openxmlformats.org/officeDocument/2006/relationships/image" Target="../media/image156.png"/><Relationship Id="rId5" Type="http://schemas.openxmlformats.org/officeDocument/2006/relationships/image" Target="../media/image152.png"/><Relationship Id="rId6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7.png"/><Relationship Id="rId4" Type="http://schemas.openxmlformats.org/officeDocument/2006/relationships/image" Target="../media/image170.png"/><Relationship Id="rId5" Type="http://schemas.openxmlformats.org/officeDocument/2006/relationships/image" Target="../media/image152.png"/><Relationship Id="rId6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58.png"/><Relationship Id="rId4" Type="http://schemas.openxmlformats.org/officeDocument/2006/relationships/image" Target="../media/image156.png"/><Relationship Id="rId5" Type="http://schemas.openxmlformats.org/officeDocument/2006/relationships/image" Target="../media/image152.png"/><Relationship Id="rId6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6.png"/><Relationship Id="rId4" Type="http://schemas.openxmlformats.org/officeDocument/2006/relationships/image" Target="../media/image42.png"/><Relationship Id="rId9" Type="http://schemas.openxmlformats.org/officeDocument/2006/relationships/image" Target="../media/image162.png"/><Relationship Id="rId5" Type="http://schemas.openxmlformats.org/officeDocument/2006/relationships/image" Target="../media/image159.png"/><Relationship Id="rId6" Type="http://schemas.openxmlformats.org/officeDocument/2006/relationships/image" Target="../media/image178.png"/><Relationship Id="rId7" Type="http://schemas.openxmlformats.org/officeDocument/2006/relationships/image" Target="../media/image174.png"/><Relationship Id="rId8" Type="http://schemas.openxmlformats.org/officeDocument/2006/relationships/image" Target="../media/image15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65.png"/><Relationship Id="rId4" Type="http://schemas.openxmlformats.org/officeDocument/2006/relationships/image" Target="../media/image1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8.png"/><Relationship Id="rId10" Type="http://schemas.openxmlformats.org/officeDocument/2006/relationships/image" Target="../media/image35.png"/><Relationship Id="rId9" Type="http://schemas.openxmlformats.org/officeDocument/2006/relationships/image" Target="../media/image7.jpg"/><Relationship Id="rId5" Type="http://schemas.openxmlformats.org/officeDocument/2006/relationships/image" Target="../media/image12.jpg"/><Relationship Id="rId6" Type="http://schemas.openxmlformats.org/officeDocument/2006/relationships/image" Target="../media/image72.png"/><Relationship Id="rId7" Type="http://schemas.openxmlformats.org/officeDocument/2006/relationships/image" Target="../media/image64.jpg"/><Relationship Id="rId8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49.jpg"/><Relationship Id="rId9" Type="http://schemas.openxmlformats.org/officeDocument/2006/relationships/image" Target="../media/image35.png"/><Relationship Id="rId5" Type="http://schemas.openxmlformats.org/officeDocument/2006/relationships/image" Target="../media/image8.png"/><Relationship Id="rId6" Type="http://schemas.openxmlformats.org/officeDocument/2006/relationships/image" Target="../media/image16.jpg"/><Relationship Id="rId7" Type="http://schemas.openxmlformats.org/officeDocument/2006/relationships/image" Target="../media/image17.png"/><Relationship Id="rId8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7.jpg"/><Relationship Id="rId4" Type="http://schemas.openxmlformats.org/officeDocument/2006/relationships/image" Target="../media/image18.png"/><Relationship Id="rId5" Type="http://schemas.openxmlformats.org/officeDocument/2006/relationships/image" Target="../media/image19.jpg"/><Relationship Id="rId6" Type="http://schemas.openxmlformats.org/officeDocument/2006/relationships/image" Target="../media/image107.jpg"/><Relationship Id="rId7" Type="http://schemas.openxmlformats.org/officeDocument/2006/relationships/image" Target="../media/image20.jpg"/><Relationship Id="rId8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49.jpg"/><Relationship Id="rId5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1714225" y="1823125"/>
            <a:ext cx="571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Multiplex Theater Management System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3123457" y="3325887"/>
            <a:ext cx="27363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3"/>
          <p:cNvSpPr txBox="1"/>
          <p:nvPr/>
        </p:nvSpPr>
        <p:spPr>
          <a:xfrm>
            <a:off x="6012161" y="4153644"/>
            <a:ext cx="252028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2조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박진주 이영주 최영우 오한나 이희홍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91" name="Google Shape;91;p13"/>
          <p:cNvCxnSpPr/>
          <p:nvPr/>
        </p:nvCxnSpPr>
        <p:spPr>
          <a:xfrm>
            <a:off x="3123457" y="3384525"/>
            <a:ext cx="27363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4" name="Google Shape;294;p2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6,6.1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ALL_05_01 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리뷰게시판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295" name="Google Shape;295;p2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리뷰글 상세보기 화면(ALL_05_02)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296" name="Google Shape;2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263" y="4637075"/>
            <a:ext cx="7905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2"/>
          <p:cNvSpPr txBox="1"/>
          <p:nvPr/>
        </p:nvSpPr>
        <p:spPr>
          <a:xfrm>
            <a:off x="5441175" y="1324088"/>
            <a:ext cx="426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5691125" y="1499825"/>
            <a:ext cx="391200" cy="19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00" y="1353825"/>
            <a:ext cx="6480727" cy="40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4400" y="1324100"/>
            <a:ext cx="2863074" cy="9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2"/>
          <p:cNvSpPr txBox="1"/>
          <p:nvPr/>
        </p:nvSpPr>
        <p:spPr>
          <a:xfrm>
            <a:off x="-880100" y="1815875"/>
            <a:ext cx="6416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 txBox="1"/>
          <p:nvPr/>
        </p:nvSpPr>
        <p:spPr>
          <a:xfrm>
            <a:off x="1659900" y="2589425"/>
            <a:ext cx="3912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467900" y="1977925"/>
            <a:ext cx="2536500" cy="29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2"/>
          <p:cNvSpPr/>
          <p:nvPr/>
        </p:nvSpPr>
        <p:spPr>
          <a:xfrm>
            <a:off x="3000100" y="1285725"/>
            <a:ext cx="2863200" cy="98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/>
          <p:nvPr/>
        </p:nvSpPr>
        <p:spPr>
          <a:xfrm>
            <a:off x="4002600" y="2931050"/>
            <a:ext cx="1047600" cy="204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0" name="Google Shape;310;p2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6.2, 6.2.1</a:t>
                      </a:r>
                      <a:endParaRPr sz="1000"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129540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리뷰글 상세보기 화면(1)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311" name="Google Shape;311;p2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리뷰게시판조회(ALL_05_01)로 이동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본인이 작성한 글인 경우 표시, 리뷰수정 페이지(USR_02_01_01)로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본인이 작성한 글이거나 관리자 권한이 있는 경우 표시,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‘삭제하시겠습니까? 알림창 </a:t>
                      </a:r>
                      <a:r>
                        <a:rPr lang="ko-KR" sz="1000"/>
                        <a:t>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본인이 작성한 글이 아닌 경우 표시, 신고화면(USR_04)으로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⑤ 게시물이 삭제되고 리뷰 조회 화면 (ALL_05_01)으로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312" name="Google Shape;312;p23"/>
          <p:cNvSpPr txBox="1"/>
          <p:nvPr/>
        </p:nvSpPr>
        <p:spPr>
          <a:xfrm>
            <a:off x="5740125" y="2614850"/>
            <a:ext cx="371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313" name="Google Shape;313;p23"/>
          <p:cNvSpPr txBox="1"/>
          <p:nvPr/>
        </p:nvSpPr>
        <p:spPr>
          <a:xfrm>
            <a:off x="5018625" y="387467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14" name="Google Shape;314;p23"/>
          <p:cNvSpPr txBox="1"/>
          <p:nvPr/>
        </p:nvSpPr>
        <p:spPr>
          <a:xfrm>
            <a:off x="5886050" y="3711125"/>
            <a:ext cx="55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15" name="Google Shape;315;p23"/>
          <p:cNvSpPr txBox="1"/>
          <p:nvPr/>
        </p:nvSpPr>
        <p:spPr>
          <a:xfrm>
            <a:off x="5435325" y="2531825"/>
            <a:ext cx="3048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16" name="Google Shape;316;p23"/>
          <p:cNvSpPr txBox="1"/>
          <p:nvPr/>
        </p:nvSpPr>
        <p:spPr>
          <a:xfrm>
            <a:off x="4713825" y="308137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17" name="Google Shape;317;p23"/>
          <p:cNvSpPr txBox="1"/>
          <p:nvPr/>
        </p:nvSpPr>
        <p:spPr>
          <a:xfrm>
            <a:off x="3890350" y="412542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⑤</a:t>
            </a:r>
            <a:endParaRPr/>
          </a:p>
        </p:txBody>
      </p:sp>
      <p:sp>
        <p:nvSpPr>
          <p:cNvPr id="318" name="Google Shape;318;p23"/>
          <p:cNvSpPr txBox="1"/>
          <p:nvPr/>
        </p:nvSpPr>
        <p:spPr>
          <a:xfrm>
            <a:off x="4713825" y="400847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⑥</a:t>
            </a:r>
            <a:endParaRPr/>
          </a:p>
        </p:txBody>
      </p:sp>
      <p:sp>
        <p:nvSpPr>
          <p:cNvPr id="319" name="Google Shape;319;p23"/>
          <p:cNvSpPr txBox="1"/>
          <p:nvPr/>
        </p:nvSpPr>
        <p:spPr>
          <a:xfrm>
            <a:off x="231000" y="497975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⑦</a:t>
            </a:r>
            <a:endParaRPr/>
          </a:p>
        </p:txBody>
      </p:sp>
      <p:sp>
        <p:nvSpPr>
          <p:cNvPr id="320" name="Google Shape;320;p23"/>
          <p:cNvSpPr txBox="1"/>
          <p:nvPr/>
        </p:nvSpPr>
        <p:spPr>
          <a:xfrm>
            <a:off x="2323600" y="386167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⑪</a:t>
            </a:r>
            <a:endParaRPr/>
          </a:p>
        </p:txBody>
      </p:sp>
      <p:sp>
        <p:nvSpPr>
          <p:cNvPr id="321" name="Google Shape;321;p23"/>
          <p:cNvSpPr txBox="1"/>
          <p:nvPr/>
        </p:nvSpPr>
        <p:spPr>
          <a:xfrm>
            <a:off x="2232375" y="48017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⑧</a:t>
            </a:r>
            <a:endParaRPr/>
          </a:p>
        </p:txBody>
      </p:sp>
      <p:sp>
        <p:nvSpPr>
          <p:cNvPr id="322" name="Google Shape;322;p23"/>
          <p:cNvSpPr txBox="1"/>
          <p:nvPr/>
        </p:nvSpPr>
        <p:spPr>
          <a:xfrm>
            <a:off x="2071950" y="36883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⑦</a:t>
            </a:r>
            <a:endParaRPr/>
          </a:p>
        </p:txBody>
      </p:sp>
      <p:sp>
        <p:nvSpPr>
          <p:cNvPr id="323" name="Google Shape;323;p23"/>
          <p:cNvSpPr txBox="1"/>
          <p:nvPr/>
        </p:nvSpPr>
        <p:spPr>
          <a:xfrm>
            <a:off x="4998650" y="28359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324" name="Google Shape;324;p23"/>
          <p:cNvSpPr txBox="1"/>
          <p:nvPr/>
        </p:nvSpPr>
        <p:spPr>
          <a:xfrm>
            <a:off x="5576025" y="280735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25" name="Google Shape;325;p23"/>
          <p:cNvSpPr txBox="1"/>
          <p:nvPr/>
        </p:nvSpPr>
        <p:spPr>
          <a:xfrm>
            <a:off x="5740125" y="328006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26" name="Google Shape;326;p23"/>
          <p:cNvSpPr txBox="1"/>
          <p:nvPr/>
        </p:nvSpPr>
        <p:spPr>
          <a:xfrm>
            <a:off x="4888150" y="412541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⑤</a:t>
            </a:r>
            <a:endParaRPr/>
          </a:p>
        </p:txBody>
      </p:sp>
      <p:sp>
        <p:nvSpPr>
          <p:cNvPr id="327" name="Google Shape;327;p23"/>
          <p:cNvSpPr txBox="1"/>
          <p:nvPr/>
        </p:nvSpPr>
        <p:spPr>
          <a:xfrm>
            <a:off x="5835900" y="412541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⑥</a:t>
            </a:r>
            <a:endParaRPr/>
          </a:p>
        </p:txBody>
      </p:sp>
      <p:sp>
        <p:nvSpPr>
          <p:cNvPr id="328" name="Google Shape;328;p23"/>
          <p:cNvSpPr txBox="1"/>
          <p:nvPr/>
        </p:nvSpPr>
        <p:spPr>
          <a:xfrm>
            <a:off x="2997600" y="50822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⑧</a:t>
            </a:r>
            <a:endParaRPr/>
          </a:p>
        </p:txBody>
      </p:sp>
      <p:sp>
        <p:nvSpPr>
          <p:cNvPr id="329" name="Google Shape;329;p23"/>
          <p:cNvSpPr txBox="1"/>
          <p:nvPr/>
        </p:nvSpPr>
        <p:spPr>
          <a:xfrm>
            <a:off x="4294900" y="2313263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⑨</a:t>
            </a:r>
            <a:endParaRPr/>
          </a:p>
        </p:txBody>
      </p:sp>
      <p:cxnSp>
        <p:nvCxnSpPr>
          <p:cNvPr id="330" name="Google Shape;330;p23"/>
          <p:cNvCxnSpPr/>
          <p:nvPr/>
        </p:nvCxnSpPr>
        <p:spPr>
          <a:xfrm rot="10800000">
            <a:off x="5302313" y="2916000"/>
            <a:ext cx="1857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23"/>
          <p:cNvSpPr txBox="1"/>
          <p:nvPr/>
        </p:nvSpPr>
        <p:spPr>
          <a:xfrm>
            <a:off x="4135450" y="2367138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 ⑨</a:t>
            </a:r>
            <a:endParaRPr/>
          </a:p>
        </p:txBody>
      </p:sp>
      <p:sp>
        <p:nvSpPr>
          <p:cNvPr id="332" name="Google Shape;332;p23"/>
          <p:cNvSpPr txBox="1"/>
          <p:nvPr/>
        </p:nvSpPr>
        <p:spPr>
          <a:xfrm>
            <a:off x="926525" y="4325850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sp>
        <p:nvSpPr>
          <p:cNvPr id="333" name="Google Shape;333;p23"/>
          <p:cNvSpPr txBox="1"/>
          <p:nvPr/>
        </p:nvSpPr>
        <p:spPr>
          <a:xfrm>
            <a:off x="4072425" y="4325850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334" name="Google Shape;334;p23"/>
          <p:cNvSpPr txBox="1"/>
          <p:nvPr/>
        </p:nvSpPr>
        <p:spPr>
          <a:xfrm>
            <a:off x="4713825" y="4353375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335" name="Google Shape;335;p23"/>
          <p:cNvSpPr txBox="1"/>
          <p:nvPr/>
        </p:nvSpPr>
        <p:spPr>
          <a:xfrm>
            <a:off x="5290650" y="4344850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336" name="Google Shape;336;p23"/>
          <p:cNvSpPr txBox="1"/>
          <p:nvPr/>
        </p:nvSpPr>
        <p:spPr>
          <a:xfrm>
            <a:off x="3875000" y="3280713"/>
            <a:ext cx="304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⑤</a:t>
            </a:r>
            <a:endParaRPr sz="1000"/>
          </a:p>
        </p:txBody>
      </p:sp>
      <p:sp>
        <p:nvSpPr>
          <p:cNvPr id="337" name="Google Shape;337;p23"/>
          <p:cNvSpPr txBox="1"/>
          <p:nvPr/>
        </p:nvSpPr>
        <p:spPr>
          <a:xfrm>
            <a:off x="860950" y="4606350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3"/>
          <p:cNvSpPr txBox="1"/>
          <p:nvPr/>
        </p:nvSpPr>
        <p:spPr>
          <a:xfrm>
            <a:off x="4254825" y="4624450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3"/>
          <p:cNvSpPr txBox="1"/>
          <p:nvPr/>
        </p:nvSpPr>
        <p:spPr>
          <a:xfrm>
            <a:off x="4896063" y="4590925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3"/>
          <p:cNvSpPr txBox="1"/>
          <p:nvPr/>
        </p:nvSpPr>
        <p:spPr>
          <a:xfrm>
            <a:off x="5537313" y="4606350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3"/>
          <p:cNvSpPr txBox="1"/>
          <p:nvPr/>
        </p:nvSpPr>
        <p:spPr>
          <a:xfrm>
            <a:off x="3176175" y="3778025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3"/>
          <p:cNvSpPr txBox="1"/>
          <p:nvPr/>
        </p:nvSpPr>
        <p:spPr>
          <a:xfrm>
            <a:off x="967525" y="4624475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① </a:t>
            </a:r>
            <a:endParaRPr/>
          </a:p>
        </p:txBody>
      </p:sp>
      <p:sp>
        <p:nvSpPr>
          <p:cNvPr id="343" name="Google Shape;343;p23"/>
          <p:cNvSpPr txBox="1"/>
          <p:nvPr/>
        </p:nvSpPr>
        <p:spPr>
          <a:xfrm>
            <a:off x="4319700" y="4699250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344" name="Google Shape;344;p23"/>
          <p:cNvSpPr txBox="1"/>
          <p:nvPr/>
        </p:nvSpPr>
        <p:spPr>
          <a:xfrm>
            <a:off x="4928513" y="4698275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345" name="Google Shape;345;p23"/>
          <p:cNvSpPr txBox="1"/>
          <p:nvPr/>
        </p:nvSpPr>
        <p:spPr>
          <a:xfrm>
            <a:off x="5634063" y="4656675"/>
            <a:ext cx="2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cxnSp>
        <p:nvCxnSpPr>
          <p:cNvPr id="346" name="Google Shape;346;p23"/>
          <p:cNvCxnSpPr>
            <a:stCxn id="345" idx="2"/>
            <a:endCxn id="347" idx="2"/>
          </p:cNvCxnSpPr>
          <p:nvPr/>
        </p:nvCxnSpPr>
        <p:spPr>
          <a:xfrm rot="10800000">
            <a:off x="5659713" y="4080075"/>
            <a:ext cx="102000" cy="85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8" name="Google Shape;3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5" cy="398954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3"/>
          <p:cNvSpPr txBox="1"/>
          <p:nvPr/>
        </p:nvSpPr>
        <p:spPr>
          <a:xfrm>
            <a:off x="924650" y="490175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350" name="Google Shape;350;p23"/>
          <p:cNvSpPr txBox="1"/>
          <p:nvPr/>
        </p:nvSpPr>
        <p:spPr>
          <a:xfrm>
            <a:off x="4763863" y="4801775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351" name="Google Shape;351;p23"/>
          <p:cNvSpPr txBox="1"/>
          <p:nvPr/>
        </p:nvSpPr>
        <p:spPr>
          <a:xfrm>
            <a:off x="5324150" y="48017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	</a:t>
            </a:r>
            <a:endParaRPr/>
          </a:p>
        </p:txBody>
      </p:sp>
      <p:pic>
        <p:nvPicPr>
          <p:cNvPr id="352" name="Google Shape;3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025" y="5107250"/>
            <a:ext cx="641400" cy="2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3"/>
          <p:cNvSpPr txBox="1"/>
          <p:nvPr/>
        </p:nvSpPr>
        <p:spPr>
          <a:xfrm>
            <a:off x="5764200" y="480740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cxnSp>
        <p:nvCxnSpPr>
          <p:cNvPr id="354" name="Google Shape;354;p23"/>
          <p:cNvCxnSpPr/>
          <p:nvPr/>
        </p:nvCxnSpPr>
        <p:spPr>
          <a:xfrm rot="10800000">
            <a:off x="4409100" y="4458500"/>
            <a:ext cx="1540800" cy="6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5" name="Google Shape;3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025" y="3216625"/>
            <a:ext cx="3185125" cy="12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3"/>
          <p:cNvSpPr txBox="1"/>
          <p:nvPr/>
        </p:nvSpPr>
        <p:spPr>
          <a:xfrm>
            <a:off x="3671113" y="3815150"/>
            <a:ext cx="37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1" name="Google Shape;361;p24"/>
          <p:cNvGraphicFramePr/>
          <p:nvPr/>
        </p:nvGraphicFramePr>
        <p:xfrm>
          <a:off x="179512" y="2816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1000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6.2.4,  6.2.5,  6.2.6</a:t>
                      </a:r>
                      <a:endParaRPr sz="1000"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129540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리뷰글 상세보기 화면(2)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362" name="Google Shape;362;p2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등록 모달창이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댓글목록에 댓글이 등록됨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③댓글 수정,상제,신고 모달창이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본인이 작성하지 않은 댓글인 경우 ,신고화면(USR_04)으로 이동가능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⑤수정할 내용을 입력하면 댓글이 수정되고 알림창이 사라짐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⑥삭제 모달창이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⑦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댓글 목록에서 댓글이 삭제되고, 알림창 사라짐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363" name="Google Shape;363;p24"/>
          <p:cNvSpPr txBox="1"/>
          <p:nvPr/>
        </p:nvSpPr>
        <p:spPr>
          <a:xfrm>
            <a:off x="5159700" y="1773875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①</a:t>
            </a:r>
            <a:endParaRPr sz="900"/>
          </a:p>
        </p:txBody>
      </p:sp>
      <p:sp>
        <p:nvSpPr>
          <p:cNvPr id="364" name="Google Shape;364;p24"/>
          <p:cNvSpPr txBox="1"/>
          <p:nvPr/>
        </p:nvSpPr>
        <p:spPr>
          <a:xfrm>
            <a:off x="5896425" y="3006025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③</a:t>
            </a:r>
            <a:endParaRPr sz="900"/>
          </a:p>
        </p:txBody>
      </p:sp>
      <p:pic>
        <p:nvPicPr>
          <p:cNvPr id="365" name="Google Shape;3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375" y="1918500"/>
            <a:ext cx="855600" cy="19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00" y="1381400"/>
            <a:ext cx="6480724" cy="401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950" y="1373150"/>
            <a:ext cx="1615901" cy="15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4675" y="2675875"/>
            <a:ext cx="2573275" cy="1832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24"/>
          <p:cNvCxnSpPr/>
          <p:nvPr/>
        </p:nvCxnSpPr>
        <p:spPr>
          <a:xfrm>
            <a:off x="1158600" y="1682200"/>
            <a:ext cx="3119400" cy="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24"/>
          <p:cNvCxnSpPr/>
          <p:nvPr/>
        </p:nvCxnSpPr>
        <p:spPr>
          <a:xfrm>
            <a:off x="1136325" y="3843425"/>
            <a:ext cx="8691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24"/>
          <p:cNvSpPr txBox="1"/>
          <p:nvPr/>
        </p:nvSpPr>
        <p:spPr>
          <a:xfrm>
            <a:off x="1158600" y="1381400"/>
            <a:ext cx="5346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372" name="Google Shape;372;p24"/>
          <p:cNvSpPr txBox="1"/>
          <p:nvPr/>
        </p:nvSpPr>
        <p:spPr>
          <a:xfrm>
            <a:off x="5302800" y="2662550"/>
            <a:ext cx="3564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373" name="Google Shape;373;p24"/>
          <p:cNvSpPr txBox="1"/>
          <p:nvPr/>
        </p:nvSpPr>
        <p:spPr>
          <a:xfrm>
            <a:off x="1136325" y="2629125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374" name="Google Shape;374;p24"/>
          <p:cNvSpPr txBox="1"/>
          <p:nvPr/>
        </p:nvSpPr>
        <p:spPr>
          <a:xfrm>
            <a:off x="3126875" y="3843425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375" name="Google Shape;375;p24"/>
          <p:cNvSpPr txBox="1"/>
          <p:nvPr/>
        </p:nvSpPr>
        <p:spPr>
          <a:xfrm>
            <a:off x="3475400" y="3843425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376" name="Google Shape;376;p24"/>
          <p:cNvSpPr txBox="1"/>
          <p:nvPr/>
        </p:nvSpPr>
        <p:spPr>
          <a:xfrm>
            <a:off x="3823925" y="3913500"/>
            <a:ext cx="270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cxnSp>
        <p:nvCxnSpPr>
          <p:cNvPr id="377" name="Google Shape;377;p24"/>
          <p:cNvCxnSpPr>
            <a:stCxn id="376" idx="2"/>
          </p:cNvCxnSpPr>
          <p:nvPr/>
        </p:nvCxnSpPr>
        <p:spPr>
          <a:xfrm rot="10800000">
            <a:off x="3643025" y="3241800"/>
            <a:ext cx="315900" cy="9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8" name="Google Shape;37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5737" y="1874088"/>
            <a:ext cx="3185125" cy="12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4"/>
          <p:cNvSpPr txBox="1"/>
          <p:nvPr/>
        </p:nvSpPr>
        <p:spPr>
          <a:xfrm>
            <a:off x="3289325" y="2416988"/>
            <a:ext cx="5346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Google Shape;384;p2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관리자 권한이 있는 경우 표시.</a:t>
                      </a:r>
                      <a:br>
                        <a:rPr lang="ko-KR" sz="1000"/>
                      </a:br>
                      <a:r>
                        <a:rPr lang="ko-KR" sz="1000"/>
                        <a:t>기프티콘 등록 화면 (ADM_04_01)으로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기프티콘 상세보기 화면 (ALL_06_02)으로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pSp>
        <p:nvGrpSpPr>
          <p:cNvPr id="385" name="Google Shape;385;p25"/>
          <p:cNvGrpSpPr/>
          <p:nvPr/>
        </p:nvGrpSpPr>
        <p:grpSpPr>
          <a:xfrm>
            <a:off x="296900" y="1436970"/>
            <a:ext cx="5891251" cy="3876505"/>
            <a:chOff x="296900" y="1436970"/>
            <a:chExt cx="5891251" cy="3876505"/>
          </a:xfrm>
        </p:grpSpPr>
        <p:pic>
          <p:nvPicPr>
            <p:cNvPr id="386" name="Google Shape;38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6900" y="2072004"/>
              <a:ext cx="5891251" cy="32414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302" y="1436970"/>
              <a:ext cx="728898" cy="63502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388" name="Google Shape;388;p2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389" name="Google Shape;389;p25"/>
          <p:cNvSpPr txBox="1"/>
          <p:nvPr/>
        </p:nvSpPr>
        <p:spPr>
          <a:xfrm>
            <a:off x="296900" y="15375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390" name="Google Shape;390;p25"/>
          <p:cNvSpPr txBox="1"/>
          <p:nvPr/>
        </p:nvSpPr>
        <p:spPr>
          <a:xfrm>
            <a:off x="707175" y="34305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Google Shape;395;p2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-, + 를 클릭하여 구입하고자 하는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기프티콘 수량을 변경. 오른쪽에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수량*가격의 금액이 표시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기프티콘 조회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으로 이동</a:t>
                      </a:r>
                      <a:r>
                        <a:rPr lang="ko-KR" sz="1000"/>
          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로그인한 경우 결제창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(외부 결제 모듈 연동)으로 이동 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결제를 완료하면 결제 완료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(USR_06_02)으로 이동.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관리자 계정으로 로그인 했을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경우 미표시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관리자 권한이 있는 경우 표시,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기프티콘 수정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ADM_04_02)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관리자 권한이 있는 경우 표시.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기프티콘 조회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pSp>
        <p:nvGrpSpPr>
          <p:cNvPr id="396" name="Google Shape;396;p26"/>
          <p:cNvGrpSpPr/>
          <p:nvPr/>
        </p:nvGrpSpPr>
        <p:grpSpPr>
          <a:xfrm>
            <a:off x="262625" y="1475431"/>
            <a:ext cx="6343192" cy="3766497"/>
            <a:chOff x="0" y="384422"/>
            <a:chExt cx="9143999" cy="4946155"/>
          </a:xfrm>
        </p:grpSpPr>
        <p:pic>
          <p:nvPicPr>
            <p:cNvPr id="397" name="Google Shape;39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384422"/>
              <a:ext cx="9143999" cy="4946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42816" y="4553350"/>
              <a:ext cx="1341185" cy="55882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399" name="Google Shape;399;p2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7.1, 7.1.3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400" name="Google Shape;400;p26"/>
          <p:cNvSpPr txBox="1"/>
          <p:nvPr/>
        </p:nvSpPr>
        <p:spPr>
          <a:xfrm>
            <a:off x="3348238" y="31269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01" name="Google Shape;401;p26"/>
          <p:cNvSpPr txBox="1"/>
          <p:nvPr/>
        </p:nvSpPr>
        <p:spPr>
          <a:xfrm>
            <a:off x="483250" y="44277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02" name="Google Shape;402;p26"/>
          <p:cNvSpPr txBox="1"/>
          <p:nvPr/>
        </p:nvSpPr>
        <p:spPr>
          <a:xfrm>
            <a:off x="6103613" y="44484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403" name="Google Shape;40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6800" y="2431553"/>
            <a:ext cx="1582050" cy="7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6"/>
          <p:cNvSpPr txBox="1"/>
          <p:nvPr/>
        </p:nvSpPr>
        <p:spPr>
          <a:xfrm>
            <a:off x="4045838" y="47388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5" name="Google Shape;405;p26"/>
          <p:cNvSpPr txBox="1"/>
          <p:nvPr/>
        </p:nvSpPr>
        <p:spPr>
          <a:xfrm>
            <a:off x="5241000" y="44277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406" name="Google Shape;406;p26"/>
          <p:cNvSpPr txBox="1"/>
          <p:nvPr/>
        </p:nvSpPr>
        <p:spPr>
          <a:xfrm>
            <a:off x="5661950" y="44277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3070588" y="1828450"/>
            <a:ext cx="1650400" cy="817825"/>
            <a:chOff x="3070588" y="1828450"/>
            <a:chExt cx="1650400" cy="817825"/>
          </a:xfrm>
        </p:grpSpPr>
        <p:grpSp>
          <p:nvGrpSpPr>
            <p:cNvPr id="408" name="Google Shape;408;p26"/>
            <p:cNvGrpSpPr/>
            <p:nvPr/>
          </p:nvGrpSpPr>
          <p:grpSpPr>
            <a:xfrm>
              <a:off x="3070588" y="1828450"/>
              <a:ext cx="1650400" cy="817825"/>
              <a:chOff x="3070588" y="1828450"/>
              <a:chExt cx="1650400" cy="817825"/>
            </a:xfrm>
          </p:grpSpPr>
          <p:pic>
            <p:nvPicPr>
              <p:cNvPr id="409" name="Google Shape;409;p2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070588" y="1828450"/>
                <a:ext cx="1650400" cy="8178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0" name="Google Shape;410;p26"/>
              <p:cNvSpPr txBox="1"/>
              <p:nvPr/>
            </p:nvSpPr>
            <p:spPr>
              <a:xfrm>
                <a:off x="3113638" y="2241025"/>
                <a:ext cx="3546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Arial"/>
                  <a:buNone/>
                </a:pPr>
                <a:r>
                  <a:rPr lang="ko-KR" sz="1000">
                    <a:latin typeface="맑은 고딕"/>
                    <a:ea typeface="맑은 고딕"/>
                    <a:cs typeface="맑은 고딕"/>
                    <a:sym typeface="맑은 고딕"/>
                  </a:rPr>
                  <a:t>⑥</a:t>
                </a:r>
                <a:endParaRPr/>
              </a:p>
            </p:txBody>
          </p:sp>
        </p:grpSp>
        <p:sp>
          <p:nvSpPr>
            <p:cNvPr id="411" name="Google Shape;411;p26"/>
            <p:cNvSpPr/>
            <p:nvPr/>
          </p:nvSpPr>
          <p:spPr>
            <a:xfrm>
              <a:off x="3939275" y="2322025"/>
              <a:ext cx="742200" cy="230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12" name="Google Shape;412;p26"/>
          <p:cNvCxnSpPr/>
          <p:nvPr/>
        </p:nvCxnSpPr>
        <p:spPr>
          <a:xfrm rot="10800000">
            <a:off x="4226963" y="2740875"/>
            <a:ext cx="1528800" cy="180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" name="Google Shape;413;p26"/>
          <p:cNvSpPr/>
          <p:nvPr/>
        </p:nvSpPr>
        <p:spPr>
          <a:xfrm>
            <a:off x="4896725" y="2431475"/>
            <a:ext cx="1582200" cy="72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4" name="Google Shape;414;p26"/>
          <p:cNvCxnSpPr/>
          <p:nvPr/>
        </p:nvCxnSpPr>
        <p:spPr>
          <a:xfrm>
            <a:off x="3070588" y="3438050"/>
            <a:ext cx="9099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5" name="Google Shape;41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2925" y="4701525"/>
            <a:ext cx="396000" cy="266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p26"/>
          <p:cNvCxnSpPr/>
          <p:nvPr/>
        </p:nvCxnSpPr>
        <p:spPr>
          <a:xfrm rot="10800000">
            <a:off x="5776288" y="3316150"/>
            <a:ext cx="456600" cy="11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1" name="Google Shape;421;p2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관리자 권한이 있는 경우 표시.</a:t>
                      </a:r>
                      <a:br>
                        <a:rPr lang="ko-KR" sz="1000"/>
                      </a:br>
                      <a:r>
                        <a:rPr lang="ko-KR" sz="1000"/>
                        <a:t>    공지사항 등록 화면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    (ADM_05_01)으로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② 공지사항 상세보기 화면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    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422" name="Google Shape;4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75" y="1454625"/>
            <a:ext cx="5863950" cy="361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3" name="Google Shape;423;p2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8, 8.1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424" name="Google Shape;424;p27"/>
          <p:cNvSpPr txBox="1"/>
          <p:nvPr/>
        </p:nvSpPr>
        <p:spPr>
          <a:xfrm>
            <a:off x="5125113" y="23410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5" name="Google Shape;425;p27"/>
          <p:cNvSpPr txBox="1"/>
          <p:nvPr/>
        </p:nvSpPr>
        <p:spPr>
          <a:xfrm>
            <a:off x="906188" y="24119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426" name="Google Shape;4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2350" y="1454625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27"/>
          <p:cNvCxnSpPr/>
          <p:nvPr/>
        </p:nvCxnSpPr>
        <p:spPr>
          <a:xfrm rot="10800000">
            <a:off x="4241325" y="1712750"/>
            <a:ext cx="89940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27"/>
          <p:cNvSpPr txBox="1"/>
          <p:nvPr/>
        </p:nvSpPr>
        <p:spPr>
          <a:xfrm>
            <a:off x="479363" y="16419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29" name="Google Shape;429;p27"/>
          <p:cNvSpPr/>
          <p:nvPr/>
        </p:nvSpPr>
        <p:spPr>
          <a:xfrm>
            <a:off x="4489625" y="1880300"/>
            <a:ext cx="1734900" cy="23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7"/>
          <p:cNvSpPr/>
          <p:nvPr/>
        </p:nvSpPr>
        <p:spPr>
          <a:xfrm>
            <a:off x="2572275" y="1454625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4075" y="5004750"/>
            <a:ext cx="2454550" cy="3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7"/>
          <p:cNvSpPr/>
          <p:nvPr/>
        </p:nvSpPr>
        <p:spPr>
          <a:xfrm>
            <a:off x="2184050" y="5042550"/>
            <a:ext cx="2454600" cy="23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7" name="Google Shape;437;p2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공지사항 조회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 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관리자 권한이 있는 경우 표시.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공지사항 수정 화면 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ADM_05_02</a:t>
                      </a:r>
                      <a:r>
                        <a:rPr lang="ko-KR" sz="1000"/>
                        <a:t>)으로 이동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관리자 권한이 있는 경우 표시.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공지사항 조회 화면 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pSp>
        <p:nvGrpSpPr>
          <p:cNvPr id="438" name="Google Shape;438;p28"/>
          <p:cNvGrpSpPr/>
          <p:nvPr/>
        </p:nvGrpSpPr>
        <p:grpSpPr>
          <a:xfrm>
            <a:off x="492483" y="1456906"/>
            <a:ext cx="5999470" cy="3841661"/>
            <a:chOff x="647700" y="47625"/>
            <a:chExt cx="7848600" cy="5619750"/>
          </a:xfrm>
        </p:grpSpPr>
        <p:pic>
          <p:nvPicPr>
            <p:cNvPr id="439" name="Google Shape;43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7700" y="47625"/>
              <a:ext cx="7848600" cy="5619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91675" y="5139200"/>
              <a:ext cx="1276350" cy="43815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41" name="Google Shape;441;p2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8.2, 8.2.1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pic>
        <p:nvPicPr>
          <p:cNvPr id="442" name="Google Shape;44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2425" y="3589238"/>
            <a:ext cx="1752600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8"/>
          <p:cNvSpPr txBox="1"/>
          <p:nvPr/>
        </p:nvSpPr>
        <p:spPr>
          <a:xfrm>
            <a:off x="4476488" y="40346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444" name="Google Shape;444;p28"/>
          <p:cNvSpPr/>
          <p:nvPr/>
        </p:nvSpPr>
        <p:spPr>
          <a:xfrm>
            <a:off x="5328600" y="4076775"/>
            <a:ext cx="768000" cy="22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5" name="Google Shape;445;p28"/>
          <p:cNvCxnSpPr/>
          <p:nvPr/>
        </p:nvCxnSpPr>
        <p:spPr>
          <a:xfrm rot="10800000">
            <a:off x="5372800" y="4438900"/>
            <a:ext cx="693600" cy="36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28"/>
          <p:cNvSpPr txBox="1"/>
          <p:nvPr/>
        </p:nvSpPr>
        <p:spPr>
          <a:xfrm>
            <a:off x="587713" y="4741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47" name="Google Shape;447;p28"/>
          <p:cNvSpPr txBox="1"/>
          <p:nvPr/>
        </p:nvSpPr>
        <p:spPr>
          <a:xfrm>
            <a:off x="5535288" y="47000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448" name="Google Shape;448;p28"/>
          <p:cNvSpPr txBox="1"/>
          <p:nvPr/>
        </p:nvSpPr>
        <p:spPr>
          <a:xfrm>
            <a:off x="5978663" y="47000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3" name="Google Shape;453;p2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관리자 권한인 경우 표시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습득물 등록화면(ADM_06_01)으로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습득물 상세보기 화면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(ALL_08_02)으로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454" name="Google Shape;454;p2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10,10.1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게시판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455" name="Google Shape;455;p29"/>
          <p:cNvSpPr/>
          <p:nvPr/>
        </p:nvSpPr>
        <p:spPr>
          <a:xfrm>
            <a:off x="2183446" y="4880249"/>
            <a:ext cx="2209674" cy="35026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9"/>
          <p:cNvSpPr txBox="1"/>
          <p:nvPr/>
        </p:nvSpPr>
        <p:spPr>
          <a:xfrm>
            <a:off x="5520489" y="2606224"/>
            <a:ext cx="344388" cy="2773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①</a:t>
            </a:r>
            <a:endParaRPr/>
          </a:p>
        </p:txBody>
      </p:sp>
      <p:pic>
        <p:nvPicPr>
          <p:cNvPr id="457" name="Google Shape;4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4" cy="40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429" y="1951599"/>
            <a:ext cx="1705160" cy="718033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29"/>
          <p:cNvSpPr/>
          <p:nvPr/>
        </p:nvSpPr>
        <p:spPr>
          <a:xfrm>
            <a:off x="3246512" y="1927371"/>
            <a:ext cx="1911000" cy="76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0" name="Google Shape;460;p29"/>
          <p:cNvCxnSpPr>
            <a:endCxn id="459" idx="1"/>
          </p:cNvCxnSpPr>
          <p:nvPr/>
        </p:nvCxnSpPr>
        <p:spPr>
          <a:xfrm flipH="1" rot="10800000">
            <a:off x="2707112" y="2310621"/>
            <a:ext cx="5394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1" name="Google Shape;461;p29"/>
          <p:cNvSpPr txBox="1"/>
          <p:nvPr/>
        </p:nvSpPr>
        <p:spPr>
          <a:xfrm>
            <a:off x="5581325" y="2400050"/>
            <a:ext cx="344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462" name="Google Shape;462;p29"/>
          <p:cNvSpPr txBox="1"/>
          <p:nvPr/>
        </p:nvSpPr>
        <p:spPr>
          <a:xfrm>
            <a:off x="1957125" y="3109475"/>
            <a:ext cx="344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433000"/>
            <a:ext cx="6431801" cy="3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8" name="Google Shape;468;p3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10.2,10.2.1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게시물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469" name="Google Shape;469;p3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습득물 조회화면(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ALL_08_01)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/>
                        <a:t>관리자 권한이 있는 경우 표시,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    습득물 수정화면(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ADM_06_02)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③관리자 권한이 있는 경우 표시,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</a:t>
                      </a:r>
                      <a:r>
                        <a:rPr lang="ko-KR" sz="1000"/>
                        <a:t>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해당 게시물이 </a:t>
                      </a:r>
                      <a:r>
                        <a:rPr lang="ko-KR" sz="1000"/>
                        <a:t>삭제되고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    습득물 조회화면(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ALL_08_01)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cxnSp>
        <p:nvCxnSpPr>
          <p:cNvPr id="470" name="Google Shape;470;p30"/>
          <p:cNvCxnSpPr/>
          <p:nvPr/>
        </p:nvCxnSpPr>
        <p:spPr>
          <a:xfrm>
            <a:off x="1595275" y="4086850"/>
            <a:ext cx="550800" cy="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1" name="Google Shape;4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125" y="1516475"/>
            <a:ext cx="104760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0"/>
          <p:cNvSpPr txBox="1"/>
          <p:nvPr/>
        </p:nvSpPr>
        <p:spPr>
          <a:xfrm>
            <a:off x="607100" y="41855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/>
        </p:nvSpPr>
        <p:spPr>
          <a:xfrm>
            <a:off x="2297388" y="254667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474" name="Google Shape;474;p30"/>
          <p:cNvSpPr txBox="1"/>
          <p:nvPr/>
        </p:nvSpPr>
        <p:spPr>
          <a:xfrm>
            <a:off x="2061088" y="43379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475" name="Google Shape;475;p30"/>
          <p:cNvSpPr txBox="1"/>
          <p:nvPr/>
        </p:nvSpPr>
        <p:spPr>
          <a:xfrm>
            <a:off x="1864388" y="41855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476" name="Google Shape;476;p30"/>
          <p:cNvSpPr txBox="1"/>
          <p:nvPr/>
        </p:nvSpPr>
        <p:spPr>
          <a:xfrm>
            <a:off x="975725" y="468187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77" name="Google Shape;477;p30"/>
          <p:cNvSpPr txBox="1"/>
          <p:nvPr/>
        </p:nvSpPr>
        <p:spPr>
          <a:xfrm>
            <a:off x="4867075" y="468187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②</a:t>
            </a:r>
            <a:endParaRPr/>
          </a:p>
        </p:txBody>
      </p:sp>
      <p:sp>
        <p:nvSpPr>
          <p:cNvPr id="478" name="Google Shape;478;p30"/>
          <p:cNvSpPr txBox="1"/>
          <p:nvPr/>
        </p:nvSpPr>
        <p:spPr>
          <a:xfrm>
            <a:off x="5304775" y="4678525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479" name="Google Shape;479;p30"/>
          <p:cNvSpPr/>
          <p:nvPr/>
        </p:nvSpPr>
        <p:spPr>
          <a:xfrm>
            <a:off x="3792900" y="4113700"/>
            <a:ext cx="911100" cy="38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0"/>
          <p:cNvSpPr txBox="1"/>
          <p:nvPr/>
        </p:nvSpPr>
        <p:spPr>
          <a:xfrm>
            <a:off x="5584675" y="463495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 ③</a:t>
            </a:r>
            <a:endParaRPr/>
          </a:p>
        </p:txBody>
      </p:sp>
      <p:sp>
        <p:nvSpPr>
          <p:cNvPr id="481" name="Google Shape;481;p30"/>
          <p:cNvSpPr txBox="1"/>
          <p:nvPr/>
        </p:nvSpPr>
        <p:spPr>
          <a:xfrm>
            <a:off x="3228300" y="3919300"/>
            <a:ext cx="279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82" name="Google Shape;482;p30"/>
          <p:cNvPicPr preferRelativeResize="0"/>
          <p:nvPr/>
        </p:nvPicPr>
        <p:blipFill rotWithShape="1">
          <a:blip r:embed="rId5">
            <a:alphaModFix/>
          </a:blip>
          <a:srcRect b="69330" l="33285" r="42213" t="17838"/>
          <a:stretch/>
        </p:blipFill>
        <p:spPr>
          <a:xfrm>
            <a:off x="437475" y="2001102"/>
            <a:ext cx="1587899" cy="51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500" y="1373150"/>
            <a:ext cx="6480725" cy="4016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4" name="Google Shape;484;p30"/>
          <p:cNvCxnSpPr/>
          <p:nvPr/>
        </p:nvCxnSpPr>
        <p:spPr>
          <a:xfrm rot="10800000">
            <a:off x="4567625" y="4155375"/>
            <a:ext cx="1347900" cy="8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30"/>
          <p:cNvSpPr txBox="1"/>
          <p:nvPr/>
        </p:nvSpPr>
        <p:spPr>
          <a:xfrm>
            <a:off x="969200" y="5013150"/>
            <a:ext cx="3900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486" name="Google Shape;486;p30"/>
          <p:cNvSpPr txBox="1"/>
          <p:nvPr/>
        </p:nvSpPr>
        <p:spPr>
          <a:xfrm>
            <a:off x="5135700" y="4699950"/>
            <a:ext cx="3900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487" name="Google Shape;487;p30"/>
          <p:cNvSpPr txBox="1"/>
          <p:nvPr/>
        </p:nvSpPr>
        <p:spPr>
          <a:xfrm>
            <a:off x="5923550" y="4699950"/>
            <a:ext cx="3900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pic>
        <p:nvPicPr>
          <p:cNvPr id="488" name="Google Shape;48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5937" y="2760187"/>
            <a:ext cx="3185125" cy="12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0"/>
          <p:cNvSpPr txBox="1"/>
          <p:nvPr/>
        </p:nvSpPr>
        <p:spPr>
          <a:xfrm>
            <a:off x="4177625" y="3417563"/>
            <a:ext cx="3900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	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93150"/>
            <a:ext cx="6480724" cy="39967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5" name="Google Shape;495;p3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로그인 한 경우 건의사항 등록 화면(USR_05_01) 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로그인 하지 않은 경우 알림창이 나타나고 로그인 화면(ALL_02)로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비밀글(자물쇠가 달린 글)인 경우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공개글인 경우 해당 게시글의 건의사항 상세보기 화면(ALL_09_02)화면으로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비밀글인 경우 모달창이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비밀번호가 일치한 경우 해당 게시글의 건의사항 상세보기 화면(ALL_09_02)으로 이동, 비밀번호가 일치하지 않는 경우 알림창이 나타남, 관리자 권한이 있을 경우 비밀번호를 입력하지 않고 건의사항 상세보기 화면(ALL_09_02) 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알림창이 사라짐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496" name="Google Shape;496;p3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9, 9.1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ALL_09_01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497" name="Google Shape;497;p31"/>
          <p:cNvSpPr txBox="1"/>
          <p:nvPr/>
        </p:nvSpPr>
        <p:spPr>
          <a:xfrm>
            <a:off x="384238" y="15968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498" name="Google Shape;498;p31"/>
          <p:cNvSpPr txBox="1"/>
          <p:nvPr/>
        </p:nvSpPr>
        <p:spPr>
          <a:xfrm>
            <a:off x="2582488" y="17204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/>
          </a:p>
        </p:txBody>
      </p:sp>
      <p:sp>
        <p:nvSpPr>
          <p:cNvPr id="499" name="Google Shape;499;p31"/>
          <p:cNvSpPr txBox="1"/>
          <p:nvPr/>
        </p:nvSpPr>
        <p:spPr>
          <a:xfrm>
            <a:off x="1074850" y="24466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1"/>
          <p:cNvSpPr txBox="1"/>
          <p:nvPr/>
        </p:nvSpPr>
        <p:spPr>
          <a:xfrm>
            <a:off x="2529400" y="220760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501" name="Google Shape;501;p31"/>
          <p:cNvSpPr txBox="1"/>
          <p:nvPr/>
        </p:nvSpPr>
        <p:spPr>
          <a:xfrm>
            <a:off x="2373225" y="28072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502" name="Google Shape;502;p31"/>
          <p:cNvSpPr txBox="1"/>
          <p:nvPr/>
        </p:nvSpPr>
        <p:spPr>
          <a:xfrm>
            <a:off x="4872050" y="166235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43" y="3285618"/>
            <a:ext cx="3650863" cy="13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1"/>
          <p:cNvSpPr txBox="1"/>
          <p:nvPr/>
        </p:nvSpPr>
        <p:spPr>
          <a:xfrm>
            <a:off x="1547650" y="3783263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505" name="Google Shape;505;p31"/>
          <p:cNvSpPr txBox="1"/>
          <p:nvPr/>
        </p:nvSpPr>
        <p:spPr>
          <a:xfrm>
            <a:off x="2248725" y="5088800"/>
            <a:ext cx="22386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31"/>
          <p:cNvCxnSpPr>
            <a:stCxn id="501" idx="2"/>
          </p:cNvCxnSpPr>
          <p:nvPr/>
        </p:nvCxnSpPr>
        <p:spPr>
          <a:xfrm flipH="1">
            <a:off x="1478325" y="3121675"/>
            <a:ext cx="1052100" cy="24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7" name="Google Shape;50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4475" y="3985050"/>
            <a:ext cx="2080425" cy="6102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31"/>
          <p:cNvCxnSpPr/>
          <p:nvPr/>
        </p:nvCxnSpPr>
        <p:spPr>
          <a:xfrm>
            <a:off x="2114350" y="4058675"/>
            <a:ext cx="13704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9" name="Google Shape;509;p31"/>
          <p:cNvSpPr txBox="1"/>
          <p:nvPr/>
        </p:nvSpPr>
        <p:spPr>
          <a:xfrm>
            <a:off x="4872050" y="4132963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⑤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5" cy="40167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7" name="Google Shape;97;p1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① 영화(랭킹 조회) 화면 (ALL_03_01)으로 이동 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② 영화 예매, 상영 시간표 탭 드롭다운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③ 예매(영화,시간, 날짜선택) 화면 (USR_03)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④ 상영시간표 조회 화면(ALL_04)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⑤ 리뷰 조회 화면(ALL_05_01)으로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⑥ 기프티콘 조회 화면(ALL_06_01)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⑦ 건의사항 조회 화면(ALL_09_01)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⑧ 공지사항 조회 화면(ALL_07_01) 으로 이동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/>
                        <a:t>⑨ 습득물 조회 화면(ALL_08_01) 으로 이동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⑩ </a:t>
                      </a:r>
                      <a:r>
                        <a:rPr lang="ko-KR" sz="900"/>
                        <a:t>회원가입 화면(ALL_01)</a:t>
                      </a: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으로 이동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⑪ </a:t>
                      </a:r>
                      <a:r>
                        <a:rPr lang="ko-KR" sz="900"/>
                        <a:t>로그인 화면(ALL_02)</a:t>
                      </a: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으로 이동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⑫ 초기화면의 이미지는 영화 랭킹 1위부터 3위에 해당하는 포스터 출력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rgbClr val="000000"/>
                          </a:solidFill>
                        </a:rPr>
                        <a:t>해당 영화/한줄평 상세보기 화면(ALL_03_02)으로 이동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98" name="Google Shape;98;p1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422075"/>
                <a:gridCol w="1347250"/>
                <a:gridCol w="1646625"/>
                <a:gridCol w="2544775"/>
                <a:gridCol w="382900"/>
                <a:gridCol w="598775"/>
                <a:gridCol w="874400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1, 13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초기화면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99" name="Google Shape;99;p14"/>
          <p:cNvSpPr txBox="1"/>
          <p:nvPr/>
        </p:nvSpPr>
        <p:spPr>
          <a:xfrm>
            <a:off x="1576775" y="1301300"/>
            <a:ext cx="295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①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1987725" y="1301300"/>
            <a:ext cx="3615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②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1759125" y="16136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③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1759125" y="18311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highlight>
                  <a:srgbClr val="000000"/>
                </a:highlight>
              </a:rPr>
              <a:t>④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2236075" y="13013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⑤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2592950" y="13013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⑥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2951700" y="13013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⑦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3284263" y="13013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⑧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3531238" y="13013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⑨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5459675" y="1330725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⑩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6060650" y="1262000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⑪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774075" y="2036175"/>
            <a:ext cx="361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⑫</a:t>
            </a:r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700" y="1492800"/>
            <a:ext cx="1398950" cy="33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7399" y="1757300"/>
            <a:ext cx="975060" cy="4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64575"/>
            <a:ext cx="6480724" cy="4025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5" name="Google Shape;515;p3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건의사항 조회 화면(ALL_09_01) 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본인</a:t>
                      </a:r>
                      <a:r>
                        <a:rPr lang="ko-KR" sz="1000"/>
                        <a:t>이 작성한 게시글인 경우 표시, 건의사항 수정 화면(USR_05_02) 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본인</a:t>
                      </a:r>
                      <a:r>
                        <a:rPr lang="ko-KR" sz="1000"/>
                        <a:t>이 작성한 게시글</a:t>
                      </a:r>
                      <a:r>
                        <a:rPr lang="ko-KR" sz="1000"/>
                        <a:t>이거나 관리자 권한이 있는 경우</a:t>
                      </a:r>
                      <a:r>
                        <a:rPr lang="ko-KR" sz="1000"/>
                        <a:t> 표시, 알림창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</a:t>
                      </a:r>
                      <a:r>
                        <a:rPr lang="ko-KR" sz="1000"/>
                        <a:t>글이 삭제되며 </a:t>
                      </a:r>
                      <a:r>
                        <a:rPr lang="ko-KR" sz="1000"/>
                        <a:t>건의사항 조회 화면 (ALL_09_01)으로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해당 알림창이 사라짐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516" name="Google Shape;516;p3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9.2, 9.2.2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ALL_09_02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517" name="Google Shape;517;p32"/>
          <p:cNvSpPr txBox="1"/>
          <p:nvPr/>
        </p:nvSpPr>
        <p:spPr>
          <a:xfrm>
            <a:off x="5263813" y="47768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18" name="Google Shape;518;p32"/>
          <p:cNvSpPr txBox="1"/>
          <p:nvPr/>
        </p:nvSpPr>
        <p:spPr>
          <a:xfrm>
            <a:off x="5723763" y="47768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 </a:t>
            </a:r>
            <a:endParaRPr/>
          </a:p>
        </p:txBody>
      </p:sp>
      <p:pic>
        <p:nvPicPr>
          <p:cNvPr id="519" name="Google Shape;5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075" y="1540350"/>
            <a:ext cx="3338400" cy="9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2"/>
          <p:cNvSpPr txBox="1"/>
          <p:nvPr/>
        </p:nvSpPr>
        <p:spPr>
          <a:xfrm>
            <a:off x="6183725" y="477520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521" name="Google Shape;521;p32"/>
          <p:cNvSpPr txBox="1"/>
          <p:nvPr/>
        </p:nvSpPr>
        <p:spPr>
          <a:xfrm>
            <a:off x="3739050" y="192052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④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2" name="Google Shape;522;p32"/>
          <p:cNvSpPr txBox="1"/>
          <p:nvPr/>
        </p:nvSpPr>
        <p:spPr>
          <a:xfrm>
            <a:off x="3343875" y="211707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2"/>
          <p:cNvSpPr txBox="1"/>
          <p:nvPr/>
        </p:nvSpPr>
        <p:spPr>
          <a:xfrm>
            <a:off x="4414800" y="1920525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⑤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8" name="Google Shape;528;p3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회원 정보와 일치하는 경우 ‘회원님의 ID는 </a:t>
                      </a:r>
                      <a:r>
                        <a:rPr lang="ko-KR" sz="1000" u="sng">
                          <a:latin typeface="Arial"/>
                          <a:ea typeface="Arial"/>
                          <a:cs typeface="Arial"/>
                          <a:sym typeface="Arial"/>
                        </a:rPr>
                        <a:t>해당아이디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입니다.’ 알림창 나타남,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정보와 일치하지 않는 경우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아무것도 입력하지 않은 경우 ‘필수 항목입니다’ 글 출력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로그인 화면(ALL_02)로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해당 알림창 사라짐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529" name="Google Shape;5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51" y="4254350"/>
            <a:ext cx="2615350" cy="9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00" y="1373150"/>
            <a:ext cx="6480724" cy="4016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1" name="Google Shape;531;p3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3.1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ID 찾기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cxnSp>
        <p:nvCxnSpPr>
          <p:cNvPr id="532" name="Google Shape;532;p33"/>
          <p:cNvCxnSpPr>
            <a:stCxn id="533" idx="1"/>
            <a:endCxn id="534" idx="3"/>
          </p:cNvCxnSpPr>
          <p:nvPr/>
        </p:nvCxnSpPr>
        <p:spPr>
          <a:xfrm flipH="1">
            <a:off x="3026038" y="4300963"/>
            <a:ext cx="1119000" cy="57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5" name="Google Shape;53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2350" y="1494676"/>
            <a:ext cx="2796804" cy="8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3"/>
          <p:cNvSpPr txBox="1"/>
          <p:nvPr/>
        </p:nvSpPr>
        <p:spPr>
          <a:xfrm>
            <a:off x="3628938" y="17542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34" name="Google Shape;53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450" y="4456525"/>
            <a:ext cx="2797472" cy="8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3"/>
          <p:cNvSpPr txBox="1"/>
          <p:nvPr/>
        </p:nvSpPr>
        <p:spPr>
          <a:xfrm>
            <a:off x="2307538" y="47161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3" name="Google Shape;533;p33"/>
          <p:cNvSpPr txBox="1"/>
          <p:nvPr/>
        </p:nvSpPr>
        <p:spPr>
          <a:xfrm>
            <a:off x="4145038" y="414541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cxnSp>
        <p:nvCxnSpPr>
          <p:cNvPr id="538" name="Google Shape;538;p33"/>
          <p:cNvCxnSpPr>
            <a:stCxn id="533" idx="1"/>
            <a:endCxn id="535" idx="2"/>
          </p:cNvCxnSpPr>
          <p:nvPr/>
        </p:nvCxnSpPr>
        <p:spPr>
          <a:xfrm rot="10800000">
            <a:off x="2880838" y="2324863"/>
            <a:ext cx="1264200" cy="19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9" name="Google Shape;53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42358"/>
            <a:ext cx="76061" cy="20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0861" y="5542358"/>
            <a:ext cx="76061" cy="20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14325" y="2933700"/>
            <a:ext cx="980375" cy="261047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3"/>
          <p:cNvSpPr/>
          <p:nvPr/>
        </p:nvSpPr>
        <p:spPr>
          <a:xfrm>
            <a:off x="1239750" y="2669450"/>
            <a:ext cx="2943900" cy="15867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4" cy="4016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8" name="Google Shape;548;p3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3.2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PW 찾기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549" name="Google Shape;549;p3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정보가 일치하는 경우 새로운 비밀번호를 입력받을 수 있는 모달창이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pw 형식에 맞지 않을 경우 ‘영어 대소문자/숫자/특수문자의 조합으로 8자리 이상으로 입력해주세요’ 출력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입력하지 않았을 경우 ‘필수 항목입니다’ 글 출력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비밀번호와 비밀번호 확인이 일치하지 않는 경우 ‘비밀번호 항목과 일치하지 않습니다’ 출력,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모든 형식과 패턴이 맞는 경우 ‘사용 가능한 비밀번호입니다.’ 출력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‘비밀번호 수정이 완료되었습니다’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비밀번호가 수정되며, 로그인 화면(ALL_02)으로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550" name="Google Shape;550;p34"/>
          <p:cNvSpPr txBox="1"/>
          <p:nvPr/>
        </p:nvSpPr>
        <p:spPr>
          <a:xfrm>
            <a:off x="4126263" y="45373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pic>
        <p:nvPicPr>
          <p:cNvPr id="551" name="Google Shape;5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225" y="1373150"/>
            <a:ext cx="3237001" cy="16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4"/>
          <p:cNvSpPr txBox="1"/>
          <p:nvPr/>
        </p:nvSpPr>
        <p:spPr>
          <a:xfrm>
            <a:off x="4040588" y="176901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553" name="Google Shape;553;p34"/>
          <p:cNvSpPr/>
          <p:nvPr/>
        </p:nvSpPr>
        <p:spPr>
          <a:xfrm>
            <a:off x="1087350" y="2338800"/>
            <a:ext cx="2943900" cy="2256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4" name="Google Shape;554;p34"/>
          <p:cNvCxnSpPr>
            <a:stCxn id="550" idx="3"/>
          </p:cNvCxnSpPr>
          <p:nvPr/>
        </p:nvCxnSpPr>
        <p:spPr>
          <a:xfrm flipH="1" rot="10800000">
            <a:off x="4480863" y="3019450"/>
            <a:ext cx="87900" cy="16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5" name="Google Shape;55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9000" y="1920671"/>
            <a:ext cx="2341225" cy="16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469" y="1719175"/>
            <a:ext cx="2341225" cy="68089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4"/>
          <p:cNvSpPr txBox="1"/>
          <p:nvPr/>
        </p:nvSpPr>
        <p:spPr>
          <a:xfrm>
            <a:off x="4126263" y="23387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558" name="Google Shape;558;p34"/>
          <p:cNvSpPr txBox="1"/>
          <p:nvPr/>
        </p:nvSpPr>
        <p:spPr>
          <a:xfrm>
            <a:off x="1949663" y="19626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00" y="1567651"/>
            <a:ext cx="6325847" cy="36147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4" name="Google Shape;564;p3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6.2.3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USR_02_01_01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565" name="Google Shape;565;p3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/>
                        <a:t>수정이 되고 리뷰글 상세보기화면(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수정이 </a:t>
                      </a:r>
                      <a:r>
                        <a:rPr lang="ko-KR" sz="1000"/>
                        <a:t>취소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되고 </a:t>
                      </a:r>
                      <a:r>
                        <a:rPr lang="ko-KR" sz="1000"/>
                        <a:t>리뷰글 상세보기화면(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ALL_05_02)으로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566" name="Google Shape;566;p35"/>
          <p:cNvSpPr txBox="1"/>
          <p:nvPr/>
        </p:nvSpPr>
        <p:spPr>
          <a:xfrm>
            <a:off x="1309988" y="23269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pic>
        <p:nvPicPr>
          <p:cNvPr id="567" name="Google Shape;5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50" y="4405175"/>
            <a:ext cx="702725" cy="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7738" y="2310988"/>
            <a:ext cx="8667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900" y="1606925"/>
            <a:ext cx="104760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5"/>
          <p:cNvSpPr txBox="1"/>
          <p:nvPr/>
        </p:nvSpPr>
        <p:spPr>
          <a:xfrm>
            <a:off x="179500" y="3651350"/>
            <a:ext cx="3084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①</a:t>
            </a:r>
            <a:endParaRPr/>
          </a:p>
        </p:txBody>
      </p:sp>
      <p:sp>
        <p:nvSpPr>
          <p:cNvPr id="571" name="Google Shape;571;p35"/>
          <p:cNvSpPr txBox="1"/>
          <p:nvPr/>
        </p:nvSpPr>
        <p:spPr>
          <a:xfrm>
            <a:off x="221375" y="2801525"/>
            <a:ext cx="3084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①</a:t>
            </a:r>
            <a:endParaRPr/>
          </a:p>
        </p:txBody>
      </p:sp>
      <p:sp>
        <p:nvSpPr>
          <p:cNvPr id="572" name="Google Shape;572;p35"/>
          <p:cNvSpPr txBox="1"/>
          <p:nvPr/>
        </p:nvSpPr>
        <p:spPr>
          <a:xfrm>
            <a:off x="3025650" y="2653900"/>
            <a:ext cx="308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573" name="Google Shape;57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500" y="1373150"/>
            <a:ext cx="6480725" cy="401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8450" y="2830625"/>
            <a:ext cx="1899525" cy="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35"/>
          <p:cNvSpPr/>
          <p:nvPr/>
        </p:nvSpPr>
        <p:spPr>
          <a:xfrm>
            <a:off x="2500513" y="2857500"/>
            <a:ext cx="1838700" cy="85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1875" y="1347263"/>
            <a:ext cx="2639500" cy="1022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" name="Google Shape;577;p35"/>
          <p:cNvCxnSpPr/>
          <p:nvPr/>
        </p:nvCxnSpPr>
        <p:spPr>
          <a:xfrm flipH="1" rot="10800000">
            <a:off x="958075" y="2609375"/>
            <a:ext cx="1203300" cy="22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8" name="Google Shape;578;p35"/>
          <p:cNvSpPr txBox="1"/>
          <p:nvPr/>
        </p:nvSpPr>
        <p:spPr>
          <a:xfrm>
            <a:off x="1231125" y="4389275"/>
            <a:ext cx="354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579" name="Google Shape;579;p35"/>
          <p:cNvSpPr txBox="1"/>
          <p:nvPr/>
        </p:nvSpPr>
        <p:spPr>
          <a:xfrm>
            <a:off x="820825" y="4389275"/>
            <a:ext cx="354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580" name="Google Shape;580;p35"/>
          <p:cNvSpPr txBox="1"/>
          <p:nvPr/>
        </p:nvSpPr>
        <p:spPr>
          <a:xfrm>
            <a:off x="3411075" y="1897925"/>
            <a:ext cx="354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4" cy="4016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6" name="Google Shape;586;p3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내 정보 수정 화면</a:t>
                      </a:r>
                      <a:r>
                        <a:rPr lang="ko-KR" sz="1000"/>
                        <a:t>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USR_02_02_01)으로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비밀번호를 입력받을 수 있는 모달창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‘정말 탈퇴하시겠습니까?’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비밀번호가 일치하지 않는 경우 ‘비밀번호가 일치하지 않습니다’ 알림창 나타남, 일치하면 ‘ 감사합니다. 다음에 또 놀러와주세요’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⑤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내 예매 내역 화면(USR_02_06)으로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⑥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리뷰 조회 화면(ALL_05_01)으로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⑦ 내 한줄평 조회 화면(USR_02_05)으로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⑧ 내 기프티콘 조회 화면(USR_02_04)으로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⑨ 건의사항 조회 화면(ALL_09_01)으로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87" name="Google Shape;587;p3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11, 11.1, 11.1.1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정보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pic>
        <p:nvPicPr>
          <p:cNvPr id="588" name="Google Shape;5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910" y="1373150"/>
            <a:ext cx="3794216" cy="13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6"/>
          <p:cNvSpPr txBox="1"/>
          <p:nvPr/>
        </p:nvSpPr>
        <p:spPr>
          <a:xfrm>
            <a:off x="2233575" y="4698725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590" name="Google Shape;590;p36"/>
          <p:cNvSpPr txBox="1"/>
          <p:nvPr/>
        </p:nvSpPr>
        <p:spPr>
          <a:xfrm>
            <a:off x="3846550" y="196830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pic>
        <p:nvPicPr>
          <p:cNvPr id="591" name="Google Shape;59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9321" y="3354350"/>
            <a:ext cx="2930900" cy="8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6"/>
          <p:cNvSpPr/>
          <p:nvPr/>
        </p:nvSpPr>
        <p:spPr>
          <a:xfrm>
            <a:off x="322750" y="1596625"/>
            <a:ext cx="976500" cy="200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6"/>
          <p:cNvSpPr txBox="1"/>
          <p:nvPr/>
        </p:nvSpPr>
        <p:spPr>
          <a:xfrm>
            <a:off x="3073700" y="4659125"/>
            <a:ext cx="402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594" name="Google Shape;594;p36"/>
          <p:cNvSpPr txBox="1"/>
          <p:nvPr/>
        </p:nvSpPr>
        <p:spPr>
          <a:xfrm>
            <a:off x="5410700" y="3575925"/>
            <a:ext cx="402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④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95" name="Google Shape;595;p36"/>
          <p:cNvCxnSpPr>
            <a:stCxn id="593" idx="0"/>
          </p:cNvCxnSpPr>
          <p:nvPr/>
        </p:nvCxnSpPr>
        <p:spPr>
          <a:xfrm flipH="1" rot="10800000">
            <a:off x="3274850" y="2544725"/>
            <a:ext cx="281700" cy="21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6" name="Google Shape;596;p36"/>
          <p:cNvSpPr txBox="1"/>
          <p:nvPr/>
        </p:nvSpPr>
        <p:spPr>
          <a:xfrm>
            <a:off x="103300" y="2635250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  <p:sp>
        <p:nvSpPr>
          <p:cNvPr id="597" name="Google Shape;597;p36"/>
          <p:cNvSpPr txBox="1"/>
          <p:nvPr/>
        </p:nvSpPr>
        <p:spPr>
          <a:xfrm>
            <a:off x="103300" y="2113363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598" name="Google Shape;598;p36"/>
          <p:cNvSpPr txBox="1"/>
          <p:nvPr/>
        </p:nvSpPr>
        <p:spPr>
          <a:xfrm>
            <a:off x="103300" y="2389475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599" name="Google Shape;599;p36"/>
          <p:cNvSpPr txBox="1"/>
          <p:nvPr/>
        </p:nvSpPr>
        <p:spPr>
          <a:xfrm>
            <a:off x="103300" y="2905950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⑧</a:t>
            </a:r>
            <a:endParaRPr/>
          </a:p>
        </p:txBody>
      </p:sp>
      <p:sp>
        <p:nvSpPr>
          <p:cNvPr id="600" name="Google Shape;600;p36"/>
          <p:cNvSpPr txBox="1"/>
          <p:nvPr/>
        </p:nvSpPr>
        <p:spPr>
          <a:xfrm>
            <a:off x="103300" y="3125200"/>
            <a:ext cx="33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⑨</a:t>
            </a:r>
            <a:endParaRPr/>
          </a:p>
        </p:txBody>
      </p:sp>
      <p:pic>
        <p:nvPicPr>
          <p:cNvPr id="601" name="Google Shape;60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9313" y="4435075"/>
            <a:ext cx="2710936" cy="7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500" y="3847225"/>
            <a:ext cx="2167700" cy="78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3" name="Google Shape;603;p36"/>
          <p:cNvCxnSpPr>
            <a:stCxn id="594" idx="2"/>
            <a:endCxn id="602" idx="3"/>
          </p:cNvCxnSpPr>
          <p:nvPr/>
        </p:nvCxnSpPr>
        <p:spPr>
          <a:xfrm flipH="1">
            <a:off x="2347250" y="3975825"/>
            <a:ext cx="3264600" cy="2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4" name="Google Shape;604;p36"/>
          <p:cNvCxnSpPr>
            <a:stCxn id="594" idx="2"/>
            <a:endCxn id="601" idx="0"/>
          </p:cNvCxnSpPr>
          <p:nvPr/>
        </p:nvCxnSpPr>
        <p:spPr>
          <a:xfrm flipH="1">
            <a:off x="5194850" y="3975825"/>
            <a:ext cx="417000" cy="4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5" cy="4016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10" name="Google Shape;610;p3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내 정보 조회 화면(USR_02_02)으로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/>
                        <a:t>모두 입력했다면 수정하시겠습니까? 알림창 나타남, 입력하지 않은 항목이 있는 경우 오른쪽에 ‘필수 항목입니다’ 출력, 비밀번호 형식에 맞지않으면 ‘영어 대소문자/ 숫자/특수문자의 조합으로 8자리 이상으로 입력해주세요’ 출력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회원 정보가 수정되며 내 정보 조회화면(USR_02_02)으로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핸드폰번호를 정상적으로 입력했을 경우 본인인증 팝업창이 나타남, 핸드폰 번호 형식에 맞지 않게 입력하였을 경우 ‘번호 형식에 맞지않습니다’ 출력, 입력하지 않은 경우 ‘핸드폰 번호를 입력해주세요’ 출력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611" name="Google Shape;611;p3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11.1.2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USR_02_02_01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정보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612" name="Google Shape;612;p37"/>
          <p:cNvSpPr txBox="1"/>
          <p:nvPr/>
        </p:nvSpPr>
        <p:spPr>
          <a:xfrm>
            <a:off x="2214675" y="471762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pic>
        <p:nvPicPr>
          <p:cNvPr id="613" name="Google Shape;6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4675" y="1373147"/>
            <a:ext cx="3106625" cy="8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7"/>
          <p:cNvSpPr txBox="1"/>
          <p:nvPr/>
        </p:nvSpPr>
        <p:spPr>
          <a:xfrm>
            <a:off x="1284750" y="4717625"/>
            <a:ext cx="3279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cxnSp>
        <p:nvCxnSpPr>
          <p:cNvPr id="615" name="Google Shape;615;p37"/>
          <p:cNvCxnSpPr>
            <a:stCxn id="614" idx="3"/>
          </p:cNvCxnSpPr>
          <p:nvPr/>
        </p:nvCxnSpPr>
        <p:spPr>
          <a:xfrm flipH="1" rot="10800000">
            <a:off x="1612650" y="2311775"/>
            <a:ext cx="1415400" cy="26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6" name="Google Shape;616;p37"/>
          <p:cNvSpPr txBox="1"/>
          <p:nvPr/>
        </p:nvSpPr>
        <p:spPr>
          <a:xfrm>
            <a:off x="3966950" y="1703150"/>
            <a:ext cx="395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③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7" name="Google Shape;617;p37"/>
          <p:cNvSpPr txBox="1"/>
          <p:nvPr/>
        </p:nvSpPr>
        <p:spPr>
          <a:xfrm>
            <a:off x="3771575" y="4317725"/>
            <a:ext cx="3279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pic>
        <p:nvPicPr>
          <p:cNvPr id="618" name="Google Shape;61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7125" y="2320112"/>
            <a:ext cx="2709200" cy="1945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9" name="Google Shape;619;p37"/>
          <p:cNvCxnSpPr>
            <a:stCxn id="617" idx="3"/>
            <a:endCxn id="618" idx="2"/>
          </p:cNvCxnSpPr>
          <p:nvPr/>
        </p:nvCxnSpPr>
        <p:spPr>
          <a:xfrm flipH="1" rot="10800000">
            <a:off x="4099475" y="4265375"/>
            <a:ext cx="1112400" cy="2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0" name="Google Shape;62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8750" y="4583822"/>
            <a:ext cx="1306598" cy="1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5" name="Google Shape;625;p3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내 기프티콘 상세보기 화면 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USR_02_04_01</a:t>
                      </a:r>
                      <a:r>
                        <a:rPr lang="ko-KR" sz="1000">
                          <a:highlight>
                            <a:srgbClr val="EFEFE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으로 이동</a:t>
                      </a:r>
                      <a:endParaRPr sz="1000"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626" name="Google Shape;626;p3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11, 11.5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기프티콘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pic>
        <p:nvPicPr>
          <p:cNvPr id="627" name="Google Shape;6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25" y="1550000"/>
            <a:ext cx="6303201" cy="3636176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38"/>
          <p:cNvSpPr txBox="1"/>
          <p:nvPr/>
        </p:nvSpPr>
        <p:spPr>
          <a:xfrm>
            <a:off x="1502763" y="22075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278325" y="2225100"/>
            <a:ext cx="1224300" cy="169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2125" y="4689825"/>
            <a:ext cx="2454550" cy="3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38"/>
          <p:cNvSpPr/>
          <p:nvPr/>
        </p:nvSpPr>
        <p:spPr>
          <a:xfrm>
            <a:off x="3008425" y="4727625"/>
            <a:ext cx="2454600" cy="23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6" name="Google Shape;636;p3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내 기프티콘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USR_02_04_01</a:t>
                      </a:r>
                      <a:r>
                        <a:rPr lang="ko-KR" sz="1000">
                          <a:highlight>
                            <a:srgbClr val="EFEFE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미사용 기프티콘이면서 연장을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안한경우 표시되고 알림창이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나타남.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기프티콘의 유효기간이 1회에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한하여 한 달 연장되고 만료일자가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수정됨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미사용 기프티콘인 경우 표시.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기프티콘이 환불된 후 내 기프티콘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조회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USR_04_04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)으로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이동하고 현재상태는 ‘환불완료’로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변경됨</a:t>
                      </a:r>
                      <a:r>
                        <a:rPr lang="ko-KR" sz="1000"/>
          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pSp>
        <p:nvGrpSpPr>
          <p:cNvPr id="637" name="Google Shape;637;p39"/>
          <p:cNvGrpSpPr/>
          <p:nvPr/>
        </p:nvGrpSpPr>
        <p:grpSpPr>
          <a:xfrm>
            <a:off x="299521" y="1492115"/>
            <a:ext cx="6231895" cy="3749644"/>
            <a:chOff x="890588" y="695325"/>
            <a:chExt cx="7362825" cy="4324350"/>
          </a:xfrm>
        </p:grpSpPr>
        <p:pic>
          <p:nvPicPr>
            <p:cNvPr id="638" name="Google Shape;63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0588" y="695325"/>
              <a:ext cx="7362825" cy="432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9" name="Google Shape;63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92138" y="4360350"/>
              <a:ext cx="1800225" cy="60007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640" name="Google Shape;640;p3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/>
                        <a:t>11.5.1, 11.5.1.1, 11.5.1.2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USR_02_04_01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기프티콘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641" name="Google Shape;641;p39"/>
          <p:cNvSpPr txBox="1"/>
          <p:nvPr/>
        </p:nvSpPr>
        <p:spPr>
          <a:xfrm>
            <a:off x="552500" y="44442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642" name="Google Shape;642;p39"/>
          <p:cNvSpPr txBox="1"/>
          <p:nvPr/>
        </p:nvSpPr>
        <p:spPr>
          <a:xfrm>
            <a:off x="5158325" y="44442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cxnSp>
        <p:nvCxnSpPr>
          <p:cNvPr id="643" name="Google Shape;643;p39"/>
          <p:cNvCxnSpPr>
            <a:stCxn id="639" idx="1"/>
          </p:cNvCxnSpPr>
          <p:nvPr/>
        </p:nvCxnSpPr>
        <p:spPr>
          <a:xfrm rot="10800000">
            <a:off x="4075193" y="4611321"/>
            <a:ext cx="796200" cy="3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44" name="Google Shape;644;p39"/>
          <p:cNvGrpSpPr/>
          <p:nvPr/>
        </p:nvGrpSpPr>
        <p:grpSpPr>
          <a:xfrm>
            <a:off x="2394750" y="4195925"/>
            <a:ext cx="1583950" cy="706725"/>
            <a:chOff x="469025" y="3370525"/>
            <a:chExt cx="1583950" cy="706725"/>
          </a:xfrm>
        </p:grpSpPr>
        <p:pic>
          <p:nvPicPr>
            <p:cNvPr id="645" name="Google Shape;645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9025" y="3370525"/>
              <a:ext cx="1583950" cy="706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39"/>
            <p:cNvSpPr/>
            <p:nvPr/>
          </p:nvSpPr>
          <p:spPr>
            <a:xfrm>
              <a:off x="1276100" y="3787975"/>
              <a:ext cx="730800" cy="230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7" name="Google Shape;647;p39"/>
          <p:cNvGrpSpPr/>
          <p:nvPr/>
        </p:nvGrpSpPr>
        <p:grpSpPr>
          <a:xfrm>
            <a:off x="4824949" y="3417424"/>
            <a:ext cx="1583950" cy="684951"/>
            <a:chOff x="4967624" y="4268174"/>
            <a:chExt cx="1583950" cy="684951"/>
          </a:xfrm>
        </p:grpSpPr>
        <p:pic>
          <p:nvPicPr>
            <p:cNvPr id="648" name="Google Shape;648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67624" y="4268174"/>
              <a:ext cx="1583950" cy="684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9" name="Google Shape;649;p39"/>
            <p:cNvSpPr/>
            <p:nvPr/>
          </p:nvSpPr>
          <p:spPr>
            <a:xfrm>
              <a:off x="5783575" y="4676125"/>
              <a:ext cx="730800" cy="230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0" name="Google Shape;650;p39"/>
          <p:cNvSpPr txBox="1"/>
          <p:nvPr/>
        </p:nvSpPr>
        <p:spPr>
          <a:xfrm>
            <a:off x="3009425" y="41959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651" name="Google Shape;651;p39"/>
          <p:cNvSpPr txBox="1"/>
          <p:nvPr/>
        </p:nvSpPr>
        <p:spPr>
          <a:xfrm>
            <a:off x="4871425" y="37912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652" name="Google Shape;652;p39"/>
          <p:cNvSpPr txBox="1"/>
          <p:nvPr/>
        </p:nvSpPr>
        <p:spPr>
          <a:xfrm>
            <a:off x="5929213" y="44441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cxnSp>
        <p:nvCxnSpPr>
          <p:cNvPr id="653" name="Google Shape;653;p39"/>
          <p:cNvCxnSpPr/>
          <p:nvPr/>
        </p:nvCxnSpPr>
        <p:spPr>
          <a:xfrm rot="10800000">
            <a:off x="5793700" y="4155800"/>
            <a:ext cx="181500" cy="3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8" name="Google Shape;658;p4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11.4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한줄평 조회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659" name="Google Shape;659;p4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660" name="Google Shape;660;p40"/>
          <p:cNvSpPr txBox="1"/>
          <p:nvPr/>
        </p:nvSpPr>
        <p:spPr>
          <a:xfrm>
            <a:off x="2070675" y="4895750"/>
            <a:ext cx="4920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1" name="Google Shape;661;p40"/>
          <p:cNvPicPr preferRelativeResize="0"/>
          <p:nvPr/>
        </p:nvPicPr>
        <p:blipFill rotWithShape="1">
          <a:blip r:embed="rId3">
            <a:alphaModFix/>
          </a:blip>
          <a:srcRect b="48501" l="0" r="0" t="0"/>
          <a:stretch/>
        </p:blipFill>
        <p:spPr>
          <a:xfrm>
            <a:off x="179500" y="1385925"/>
            <a:ext cx="6480726" cy="400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0"/>
          <p:cNvPicPr preferRelativeResize="0"/>
          <p:nvPr/>
        </p:nvPicPr>
        <p:blipFill rotWithShape="1">
          <a:blip r:embed="rId4">
            <a:alphaModFix/>
          </a:blip>
          <a:srcRect b="8209" l="11196" r="21877" t="16404"/>
          <a:stretch/>
        </p:blipFill>
        <p:spPr>
          <a:xfrm>
            <a:off x="101150" y="1874200"/>
            <a:ext cx="6442800" cy="34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40"/>
          <p:cNvSpPr/>
          <p:nvPr/>
        </p:nvSpPr>
        <p:spPr>
          <a:xfrm>
            <a:off x="240250" y="2020825"/>
            <a:ext cx="980400" cy="202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0"/>
          <p:cNvSpPr/>
          <p:nvPr/>
        </p:nvSpPr>
        <p:spPr>
          <a:xfrm>
            <a:off x="2173675" y="5033800"/>
            <a:ext cx="1632000" cy="32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5" name="Google Shape;665;p40"/>
          <p:cNvPicPr preferRelativeResize="0"/>
          <p:nvPr/>
        </p:nvPicPr>
        <p:blipFill rotWithShape="1">
          <a:blip r:embed="rId5">
            <a:alphaModFix/>
          </a:blip>
          <a:srcRect b="73264" l="50000" r="24902" t="18420"/>
          <a:stretch/>
        </p:blipFill>
        <p:spPr>
          <a:xfrm>
            <a:off x="2737777" y="2238425"/>
            <a:ext cx="1690200" cy="751266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40"/>
          <p:cNvSpPr/>
          <p:nvPr/>
        </p:nvSpPr>
        <p:spPr>
          <a:xfrm>
            <a:off x="2737650" y="2207300"/>
            <a:ext cx="1690200" cy="75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7" name="Google Shape;667;p40"/>
          <p:cNvCxnSpPr/>
          <p:nvPr/>
        </p:nvCxnSpPr>
        <p:spPr>
          <a:xfrm flipH="1">
            <a:off x="4288475" y="2402325"/>
            <a:ext cx="554100" cy="1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8" name="Google Shape;668;p40"/>
          <p:cNvSpPr/>
          <p:nvPr/>
        </p:nvSpPr>
        <p:spPr>
          <a:xfrm>
            <a:off x="179500" y="4445125"/>
            <a:ext cx="1690200" cy="76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40"/>
          <p:cNvPicPr preferRelativeResize="0"/>
          <p:nvPr/>
        </p:nvPicPr>
        <p:blipFill rotWithShape="1">
          <a:blip r:embed="rId6">
            <a:alphaModFix/>
          </a:blip>
          <a:srcRect b="83157" l="24543" r="50237" t="8800"/>
          <a:stretch/>
        </p:blipFill>
        <p:spPr>
          <a:xfrm>
            <a:off x="240251" y="4491925"/>
            <a:ext cx="1568700" cy="67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8575" y="3388194"/>
            <a:ext cx="2215988" cy="98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1" name="Google Shape;671;p40"/>
          <p:cNvCxnSpPr/>
          <p:nvPr/>
        </p:nvCxnSpPr>
        <p:spPr>
          <a:xfrm flipH="1">
            <a:off x="4322475" y="2554050"/>
            <a:ext cx="545400" cy="9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72" name="Google Shape;672;p40"/>
          <p:cNvPicPr preferRelativeResize="0"/>
          <p:nvPr/>
        </p:nvPicPr>
        <p:blipFill rotWithShape="1">
          <a:blip r:embed="rId3">
            <a:alphaModFix/>
          </a:blip>
          <a:srcRect b="95695" l="75794" r="15219" t="1429"/>
          <a:stretch/>
        </p:blipFill>
        <p:spPr>
          <a:xfrm>
            <a:off x="4866958" y="1501940"/>
            <a:ext cx="582324" cy="223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3" name="Google Shape;673;p40"/>
          <p:cNvCxnSpPr/>
          <p:nvPr/>
        </p:nvCxnSpPr>
        <p:spPr>
          <a:xfrm flipH="1">
            <a:off x="1590575" y="4047925"/>
            <a:ext cx="1425300" cy="6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4" name="Google Shape;674;p40"/>
          <p:cNvSpPr/>
          <p:nvPr/>
        </p:nvSpPr>
        <p:spPr>
          <a:xfrm>
            <a:off x="189650" y="1378448"/>
            <a:ext cx="6457800" cy="49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9" name="Google Shape;679;p4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11.2,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11.2.1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내 예매 내역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pic>
        <p:nvPicPr>
          <p:cNvPr id="680" name="Google Shape;6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42358"/>
            <a:ext cx="41117" cy="2024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1" name="Google Shape;681;p4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영화 시작 30분 이내에는 ‘취소불가’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</a:t>
                      </a:r>
                      <a:r>
                        <a:rPr lang="ko-KR" sz="1000"/>
                        <a:t>영화 시작 30분 전까지만 생성됨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</a:t>
                      </a:r>
                      <a:r>
                        <a:rPr lang="ko-KR" sz="1000"/>
                        <a:t>예매가 취소되고 알림창이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취소된 예매 내역들은 ‘취소 완료’로 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관람이 완료된 내역에 생성됨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리뷰작성화면(USR_02_06_01)으로 이동 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682" name="Google Shape;68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00" y="1373150"/>
            <a:ext cx="5719920" cy="40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41"/>
          <p:cNvSpPr txBox="1"/>
          <p:nvPr/>
        </p:nvSpPr>
        <p:spPr>
          <a:xfrm>
            <a:off x="5345050" y="1624050"/>
            <a:ext cx="3546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pic>
        <p:nvPicPr>
          <p:cNvPr id="684" name="Google Shape;68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7596" y="2526200"/>
            <a:ext cx="1809900" cy="8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41"/>
          <p:cNvSpPr/>
          <p:nvPr/>
        </p:nvSpPr>
        <p:spPr>
          <a:xfrm>
            <a:off x="538900" y="1691900"/>
            <a:ext cx="858900" cy="126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6" name="Google Shape;686;p41"/>
          <p:cNvCxnSpPr/>
          <p:nvPr/>
        </p:nvCxnSpPr>
        <p:spPr>
          <a:xfrm flipH="1">
            <a:off x="4147438" y="2221275"/>
            <a:ext cx="1552200" cy="4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7" name="Google Shape;687;p41"/>
          <p:cNvSpPr txBox="1"/>
          <p:nvPr/>
        </p:nvSpPr>
        <p:spPr>
          <a:xfrm>
            <a:off x="5904225" y="1958175"/>
            <a:ext cx="3546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688" name="Google Shape;688;p41"/>
          <p:cNvSpPr txBox="1"/>
          <p:nvPr/>
        </p:nvSpPr>
        <p:spPr>
          <a:xfrm>
            <a:off x="5345050" y="45860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cxnSp>
        <p:nvCxnSpPr>
          <p:cNvPr id="689" name="Google Shape;689;p41"/>
          <p:cNvCxnSpPr>
            <a:endCxn id="688" idx="1"/>
          </p:cNvCxnSpPr>
          <p:nvPr/>
        </p:nvCxnSpPr>
        <p:spPr>
          <a:xfrm>
            <a:off x="3758050" y="3207100"/>
            <a:ext cx="1587000" cy="15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0" name="Google Shape;690;p41"/>
          <p:cNvSpPr/>
          <p:nvPr/>
        </p:nvSpPr>
        <p:spPr>
          <a:xfrm>
            <a:off x="3975775" y="3024150"/>
            <a:ext cx="8916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1"/>
          <p:cNvSpPr txBox="1"/>
          <p:nvPr/>
        </p:nvSpPr>
        <p:spPr>
          <a:xfrm>
            <a:off x="3057600" y="28575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692" name="Google Shape;692;p41"/>
          <p:cNvSpPr txBox="1"/>
          <p:nvPr/>
        </p:nvSpPr>
        <p:spPr>
          <a:xfrm>
            <a:off x="5904225" y="28575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693" name="Google Shape;693;p41"/>
          <p:cNvSpPr/>
          <p:nvPr/>
        </p:nvSpPr>
        <p:spPr>
          <a:xfrm>
            <a:off x="2935625" y="5074450"/>
            <a:ext cx="4770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5" cy="4206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" name="Google Shape;118;p1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25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95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/>
                        <a:t>① 해당 입력란은 필수 입력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/>
                        <a:t>②</a:t>
                      </a:r>
                      <a:r>
                        <a:rPr lang="ko-KR" sz="900"/>
                        <a:t> 중복된 아이디가 없는 경우 우측에 ‘사용 가능한 ID입니다’ 출력,  중복된 아이디인 경우 ‘이미 사용중인 ID입니다.’ 출력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/>
                        <a:t>③ 비밀번호의 정규표현식과 일치하지 않으면 영어 대소문자/숫자/특수문자의 조합으로 8자리 이상으로 입력해주세요’ 출력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/>
                        <a:t>④ 비밀번호와 일치하지 않은 경우 ‘비밀번호와 비밀번호 확인이 일치하지 않습니다’ 출력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/>
                        <a:t>⑤ 중복된 이메일이 없는 경우 우측에 ‘사용 가능한 email 입니다.’ 출력, 중복된 이메일인 경우 ‘이미 사용 중인 email 입니다’ 출력 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/>
                        <a:t>⑥ 주소 검색 api를 호출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/>
                        <a:t>⑦ 휴대폰 번호를 입력받지 않고 클릭 한 경우 ‘핸드폰 번호를 입력해주세요’ 출력 정상적으로 입력받은 경우 본인인증 팝업창 이 뜸</a:t>
                      </a:r>
                      <a:endParaRPr sz="9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19" name="Google Shape;119;p15"/>
          <p:cNvSpPr/>
          <p:nvPr/>
        </p:nvSpPr>
        <p:spPr>
          <a:xfrm>
            <a:off x="1186675" y="1899300"/>
            <a:ext cx="4483800" cy="3456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0" name="Google Shape;120;p1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회원가입 화면(1)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17925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21" name="Google Shape;121;p15"/>
          <p:cNvSpPr txBox="1"/>
          <p:nvPr/>
        </p:nvSpPr>
        <p:spPr>
          <a:xfrm>
            <a:off x="832063" y="17946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1200713" y="19127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1200713" y="27813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1200713" y="32505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3269788" y="47094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1429313" y="38206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pic>
        <p:nvPicPr>
          <p:cNvPr id="127" name="Google Shape;127;p15"/>
          <p:cNvPicPr preferRelativeResize="0"/>
          <p:nvPr/>
        </p:nvPicPr>
        <p:blipFill rotWithShape="1">
          <a:blip r:embed="rId4">
            <a:alphaModFix/>
          </a:blip>
          <a:srcRect b="30323" l="40672" r="54132" t="68814"/>
          <a:stretch/>
        </p:blipFill>
        <p:spPr>
          <a:xfrm>
            <a:off x="2723425" y="5085700"/>
            <a:ext cx="474974" cy="21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 txBox="1"/>
          <p:nvPr/>
        </p:nvSpPr>
        <p:spPr>
          <a:xfrm>
            <a:off x="1200713" y="36499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3755488" y="432211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600" cy="4016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9" name="Google Shape;699;p4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11.2.2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USR_02_06_01 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작성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700" name="Google Shape;700;p4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알림창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리뷰가 등록이 되고 리뷰 조회 화면 (ALL_05_01)으로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취소되며 예매내역 조회 화면 (USR_02_06)으로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701" name="Google Shape;701;p42"/>
          <p:cNvSpPr txBox="1"/>
          <p:nvPr/>
        </p:nvSpPr>
        <p:spPr>
          <a:xfrm>
            <a:off x="2579300" y="40474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702" name="Google Shape;702;p42"/>
          <p:cNvSpPr txBox="1"/>
          <p:nvPr/>
        </p:nvSpPr>
        <p:spPr>
          <a:xfrm>
            <a:off x="4115025" y="46897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2"/>
          <p:cNvSpPr txBox="1"/>
          <p:nvPr/>
        </p:nvSpPr>
        <p:spPr>
          <a:xfrm>
            <a:off x="1479125" y="4563050"/>
            <a:ext cx="285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③</a:t>
            </a:r>
            <a:endParaRPr/>
          </a:p>
        </p:txBody>
      </p:sp>
      <p:pic>
        <p:nvPicPr>
          <p:cNvPr id="704" name="Google Shape;7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00" y="1345525"/>
            <a:ext cx="6480599" cy="409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42"/>
          <p:cNvPicPr preferRelativeResize="0"/>
          <p:nvPr/>
        </p:nvPicPr>
        <p:blipFill rotWithShape="1">
          <a:blip r:embed="rId5">
            <a:alphaModFix/>
          </a:blip>
          <a:srcRect b="72404" l="24591" r="51144" t="18718"/>
          <a:stretch/>
        </p:blipFill>
        <p:spPr>
          <a:xfrm>
            <a:off x="2152175" y="3501738"/>
            <a:ext cx="1745556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6" name="Google Shape;706;p42"/>
          <p:cNvCxnSpPr/>
          <p:nvPr/>
        </p:nvCxnSpPr>
        <p:spPr>
          <a:xfrm flipH="1" rot="10800000">
            <a:off x="1270000" y="4322575"/>
            <a:ext cx="1013700" cy="7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07" name="Google Shape;70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8375" y="2529475"/>
            <a:ext cx="2707601" cy="7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7725" y="4099650"/>
            <a:ext cx="2508150" cy="109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9" name="Google Shape;709;p42"/>
          <p:cNvCxnSpPr/>
          <p:nvPr/>
        </p:nvCxnSpPr>
        <p:spPr>
          <a:xfrm flipH="1" rot="10800000">
            <a:off x="824375" y="4801425"/>
            <a:ext cx="2874300" cy="3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0" name="Google Shape;710;p42"/>
          <p:cNvSpPr txBox="1"/>
          <p:nvPr/>
        </p:nvSpPr>
        <p:spPr>
          <a:xfrm>
            <a:off x="356500" y="4812625"/>
            <a:ext cx="367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711" name="Google Shape;711;p42"/>
          <p:cNvSpPr txBox="1"/>
          <p:nvPr/>
        </p:nvSpPr>
        <p:spPr>
          <a:xfrm>
            <a:off x="5388375" y="4583875"/>
            <a:ext cx="367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712" name="Google Shape;712;p42"/>
          <p:cNvSpPr txBox="1"/>
          <p:nvPr/>
        </p:nvSpPr>
        <p:spPr>
          <a:xfrm>
            <a:off x="917813" y="4812625"/>
            <a:ext cx="367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713" name="Google Shape;713;p42"/>
          <p:cNvSpPr txBox="1"/>
          <p:nvPr/>
        </p:nvSpPr>
        <p:spPr>
          <a:xfrm>
            <a:off x="3443113" y="3672750"/>
            <a:ext cx="367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8" name="Google Shape;718;p4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예매 화면</a:t>
                      </a:r>
                      <a:br>
                        <a:rPr lang="ko-KR"/>
                      </a:br>
                      <a:r>
                        <a:rPr lang="ko-KR"/>
                        <a:t>(영화, 시간, 날짜 선택)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42925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pic>
        <p:nvPicPr>
          <p:cNvPr id="719" name="Google Shape;7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1"/>
            <a:ext cx="6480725" cy="37791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0" name="Google Shape;720;p4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오늘부터 3일동안 스케줄에 등록되어있는 영화 목록 출력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해당 영화가 상영하는 날짜가 우측에 출력되고, 상단에는 선택한 영화명이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해당 영화, 해당 날짜에 존재하는 상영시간을 우측에 출력, 상단에는 해당 날짜가 나타남.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( 오늘 날짜를 선택한 경우, 현재 시간 이전의 상영시간은 출력되지 않음 )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화면 상단에 선택한 상영시간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영화를 선택안한 경우 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 날짜를 선택안한 경우 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⑦ 시간을 선택안한 경우 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⑧ 좌석/인원수 선택 화면(USR_03_01)으로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721" name="Google Shape;721;p43"/>
          <p:cNvSpPr txBox="1"/>
          <p:nvPr/>
        </p:nvSpPr>
        <p:spPr>
          <a:xfrm>
            <a:off x="179500" y="3467375"/>
            <a:ext cx="403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cxnSp>
        <p:nvCxnSpPr>
          <p:cNvPr id="722" name="Google Shape;722;p43"/>
          <p:cNvCxnSpPr/>
          <p:nvPr/>
        </p:nvCxnSpPr>
        <p:spPr>
          <a:xfrm flipH="1" rot="10800000">
            <a:off x="781175" y="3790800"/>
            <a:ext cx="1702200" cy="1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3" name="Google Shape;723;p43"/>
          <p:cNvSpPr txBox="1"/>
          <p:nvPr/>
        </p:nvSpPr>
        <p:spPr>
          <a:xfrm>
            <a:off x="946425" y="36195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cxnSp>
        <p:nvCxnSpPr>
          <p:cNvPr id="724" name="Google Shape;724;p43"/>
          <p:cNvCxnSpPr/>
          <p:nvPr/>
        </p:nvCxnSpPr>
        <p:spPr>
          <a:xfrm flipH="1" rot="10800000">
            <a:off x="2931775" y="3790800"/>
            <a:ext cx="1702200" cy="1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5" name="Google Shape;725;p43"/>
          <p:cNvSpPr txBox="1"/>
          <p:nvPr/>
        </p:nvSpPr>
        <p:spPr>
          <a:xfrm>
            <a:off x="3003775" y="36195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cxnSp>
        <p:nvCxnSpPr>
          <p:cNvPr id="726" name="Google Shape;726;p43"/>
          <p:cNvCxnSpPr/>
          <p:nvPr/>
        </p:nvCxnSpPr>
        <p:spPr>
          <a:xfrm flipH="1" rot="10800000">
            <a:off x="781175" y="1969800"/>
            <a:ext cx="2499900" cy="19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7" name="Google Shape;727;p43"/>
          <p:cNvCxnSpPr/>
          <p:nvPr/>
        </p:nvCxnSpPr>
        <p:spPr>
          <a:xfrm flipH="1" rot="10800000">
            <a:off x="2931775" y="2191800"/>
            <a:ext cx="357300" cy="17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8" name="Google Shape;728;p43"/>
          <p:cNvCxnSpPr/>
          <p:nvPr/>
        </p:nvCxnSpPr>
        <p:spPr>
          <a:xfrm rot="10800000">
            <a:off x="3716675" y="2422200"/>
            <a:ext cx="1299900" cy="150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9" name="Google Shape;729;p43"/>
          <p:cNvSpPr txBox="1"/>
          <p:nvPr/>
        </p:nvSpPr>
        <p:spPr>
          <a:xfrm>
            <a:off x="5016575" y="36195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730" name="Google Shape;73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972" y="2575150"/>
            <a:ext cx="1921175" cy="892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5045" y="4382550"/>
            <a:ext cx="1912930" cy="8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6667" y="1492847"/>
            <a:ext cx="1875780" cy="89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Google Shape;733;p43"/>
          <p:cNvCxnSpPr/>
          <p:nvPr/>
        </p:nvCxnSpPr>
        <p:spPr>
          <a:xfrm rot="10800000">
            <a:off x="6076925" y="3289200"/>
            <a:ext cx="284100" cy="16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4" name="Google Shape;734;p43"/>
          <p:cNvCxnSpPr/>
          <p:nvPr/>
        </p:nvCxnSpPr>
        <p:spPr>
          <a:xfrm rot="10800000">
            <a:off x="5295500" y="2146200"/>
            <a:ext cx="963000" cy="27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5" name="Google Shape;735;p43"/>
          <p:cNvCxnSpPr/>
          <p:nvPr/>
        </p:nvCxnSpPr>
        <p:spPr>
          <a:xfrm rot="10800000">
            <a:off x="4234725" y="4835175"/>
            <a:ext cx="1916100" cy="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6" name="Google Shape;736;p43"/>
          <p:cNvSpPr txBox="1"/>
          <p:nvPr/>
        </p:nvSpPr>
        <p:spPr>
          <a:xfrm>
            <a:off x="5349875" y="21462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737" name="Google Shape;737;p43"/>
          <p:cNvSpPr txBox="1"/>
          <p:nvPr/>
        </p:nvSpPr>
        <p:spPr>
          <a:xfrm>
            <a:off x="6076325" y="31562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738" name="Google Shape;738;p43"/>
          <p:cNvSpPr txBox="1"/>
          <p:nvPr/>
        </p:nvSpPr>
        <p:spPr>
          <a:xfrm>
            <a:off x="4142675" y="45240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  <p:sp>
        <p:nvSpPr>
          <p:cNvPr id="739" name="Google Shape;739;p43"/>
          <p:cNvSpPr txBox="1"/>
          <p:nvPr/>
        </p:nvSpPr>
        <p:spPr>
          <a:xfrm>
            <a:off x="6361025" y="49173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⑧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526178"/>
            <a:ext cx="6480725" cy="36131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5" name="Google Shape;745;p4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5.2.1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USR_03_01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좌석, 인원수 선택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746" name="Google Shape;746;p4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예매화면(영화, 시간, 날짜 선택) 화면 (USR_03)에서 선택한 영화, 날짜, 시간이 나타난다.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예매할 인원 수를 증가시킴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2보다 큰 경우 알림창이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예매할 인원 수를 감소시킴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0보다 작은 경우 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이미 선택한 좌석의 수보다 더 적은 수를 선택하는 경우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인원 수만큼 좌석 선택 가능 (분홍색으로 표시)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이미 예매된 좌석인 경우 검정색으로 표시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선택한 인원 수를 초과하여 좌석을 선택하는 경우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선택한 인원 수와 선택한 좌석의 수가 맞지 않은 경우 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⑦ </a:t>
                      </a:r>
                      <a:r>
                        <a:rPr lang="ko-KR" sz="1000"/>
                        <a:t>결제창(외부 결제 모듈 연동)으로 이동 후 결제 완료시 예매 완료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USR_06_01)으로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747" name="Google Shape;747;p44"/>
          <p:cNvSpPr txBox="1"/>
          <p:nvPr/>
        </p:nvSpPr>
        <p:spPr>
          <a:xfrm>
            <a:off x="2806175" y="1554050"/>
            <a:ext cx="403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748" name="Google Shape;748;p44"/>
          <p:cNvSpPr txBox="1"/>
          <p:nvPr/>
        </p:nvSpPr>
        <p:spPr>
          <a:xfrm>
            <a:off x="88750" y="3614175"/>
            <a:ext cx="403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749" name="Google Shape;74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47" y="1718522"/>
            <a:ext cx="1855075" cy="8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300" y="4556575"/>
            <a:ext cx="1988475" cy="9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44"/>
          <p:cNvSpPr txBox="1"/>
          <p:nvPr/>
        </p:nvSpPr>
        <p:spPr>
          <a:xfrm>
            <a:off x="492250" y="3750150"/>
            <a:ext cx="403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cxnSp>
        <p:nvCxnSpPr>
          <p:cNvPr id="752" name="Google Shape;752;p44"/>
          <p:cNvCxnSpPr/>
          <p:nvPr/>
        </p:nvCxnSpPr>
        <p:spPr>
          <a:xfrm>
            <a:off x="356300" y="3925275"/>
            <a:ext cx="219300" cy="7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3" name="Google Shape;753;p44"/>
          <p:cNvCxnSpPr/>
          <p:nvPr/>
        </p:nvCxnSpPr>
        <p:spPr>
          <a:xfrm flipH="1" rot="10800000">
            <a:off x="492250" y="2507950"/>
            <a:ext cx="477000" cy="12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4" name="Google Shape;754;p44"/>
          <p:cNvSpPr txBox="1"/>
          <p:nvPr/>
        </p:nvSpPr>
        <p:spPr>
          <a:xfrm>
            <a:off x="3160900" y="3573625"/>
            <a:ext cx="403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755" name="Google Shape;75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8125" y="1615022"/>
            <a:ext cx="1855075" cy="892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6" name="Google Shape;756;p44"/>
          <p:cNvCxnSpPr/>
          <p:nvPr/>
        </p:nvCxnSpPr>
        <p:spPr>
          <a:xfrm flipH="1" rot="10800000">
            <a:off x="3374700" y="2458713"/>
            <a:ext cx="860100" cy="152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7" name="Google Shape;757;p44"/>
          <p:cNvSpPr txBox="1"/>
          <p:nvPr/>
        </p:nvSpPr>
        <p:spPr>
          <a:xfrm>
            <a:off x="3502425" y="3496150"/>
            <a:ext cx="403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pic>
        <p:nvPicPr>
          <p:cNvPr id="758" name="Google Shape;75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0510" y="4668025"/>
            <a:ext cx="1988475" cy="930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9" name="Google Shape;759;p44"/>
          <p:cNvCxnSpPr/>
          <p:nvPr/>
        </p:nvCxnSpPr>
        <p:spPr>
          <a:xfrm>
            <a:off x="676450" y="3847425"/>
            <a:ext cx="2201700" cy="88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0" name="Google Shape;76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3237025"/>
            <a:ext cx="1855075" cy="8375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1" name="Google Shape;761;p44"/>
          <p:cNvCxnSpPr/>
          <p:nvPr/>
        </p:nvCxnSpPr>
        <p:spPr>
          <a:xfrm rot="10800000">
            <a:off x="5081700" y="3943575"/>
            <a:ext cx="773100" cy="10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2" name="Google Shape;762;p44"/>
          <p:cNvSpPr txBox="1"/>
          <p:nvPr/>
        </p:nvSpPr>
        <p:spPr>
          <a:xfrm>
            <a:off x="4798975" y="3750150"/>
            <a:ext cx="403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sp>
        <p:nvSpPr>
          <p:cNvPr id="763" name="Google Shape;763;p44"/>
          <p:cNvSpPr txBox="1"/>
          <p:nvPr/>
        </p:nvSpPr>
        <p:spPr>
          <a:xfrm>
            <a:off x="6137525" y="4668025"/>
            <a:ext cx="403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⑦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" name="Google Shape;768;p4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신고하려는 [리뷰 제목 / 리뷰 댓글 내용 / 한줄평 내용] 이 표</a:t>
                      </a:r>
                      <a:r>
                        <a:rPr lang="ko-KR" sz="1000"/>
                        <a:t>시</a:t>
                      </a:r>
                      <a:r>
                        <a:rPr lang="ko-KR" sz="1000"/>
                        <a:t>, 입력불가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알림창이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신고가 완료되고,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리뷰/리뷰댓글을 </a:t>
                      </a:r>
                      <a:r>
                        <a:rPr lang="ko-KR" sz="1000"/>
                        <a:t>신고한 경우</a:t>
                      </a:r>
                      <a:r>
                        <a:rPr lang="ko-KR" sz="1000"/>
                        <a:t> 리뷰글 상세보기 화면(ALL_05_02)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한줄평을 신고한 </a:t>
                      </a:r>
                      <a:r>
                        <a:rPr lang="ko-KR" sz="1000"/>
                        <a:t>경우 </a:t>
                      </a:r>
                      <a:r>
                        <a:rPr lang="ko-KR" sz="1000"/>
                        <a:t>영화 상세보기 화면(ALL_03_02)으로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신고처리가 되지 않고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리뷰/리뷰댓글 신고한 경우 리뷰글 상세보기 화면(ALL_05_02)으로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한줄평을 신고한 경우 영화 상세보기 화면(ALL_03_02)으로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769" name="Google Shape;769;p4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4.2.4,</a:t>
                      </a:r>
                      <a:br>
                        <a:rPr lang="ko-KR"/>
                      </a:br>
                      <a:r>
                        <a:rPr lang="ko-KR"/>
                        <a:t>6.2.2, 6.2.7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신고화면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770" name="Google Shape;770;p45"/>
          <p:cNvSpPr txBox="1"/>
          <p:nvPr/>
        </p:nvSpPr>
        <p:spPr>
          <a:xfrm>
            <a:off x="711325" y="27019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771" name="Google Shape;771;p45"/>
          <p:cNvSpPr txBox="1"/>
          <p:nvPr/>
        </p:nvSpPr>
        <p:spPr>
          <a:xfrm>
            <a:off x="2439775" y="47032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772" name="Google Shape;772;p45"/>
          <p:cNvSpPr txBox="1"/>
          <p:nvPr/>
        </p:nvSpPr>
        <p:spPr>
          <a:xfrm>
            <a:off x="2439775" y="35332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773" name="Google Shape;773;p45"/>
          <p:cNvSpPr txBox="1"/>
          <p:nvPr/>
        </p:nvSpPr>
        <p:spPr>
          <a:xfrm>
            <a:off x="3670575" y="466852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774" name="Google Shape;7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5" cy="402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075" y="2957375"/>
            <a:ext cx="1988200" cy="9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9288" y="1498550"/>
            <a:ext cx="15811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45"/>
          <p:cNvSpPr/>
          <p:nvPr/>
        </p:nvSpPr>
        <p:spPr>
          <a:xfrm>
            <a:off x="2629225" y="1498538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endParaRPr/>
          </a:p>
        </p:txBody>
      </p:sp>
      <p:cxnSp>
        <p:nvCxnSpPr>
          <p:cNvPr id="778" name="Google Shape;778;p45"/>
          <p:cNvCxnSpPr/>
          <p:nvPr/>
        </p:nvCxnSpPr>
        <p:spPr>
          <a:xfrm flipH="1" rot="10800000">
            <a:off x="579300" y="3826100"/>
            <a:ext cx="2205900" cy="11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9" name="Google Shape;779;p45"/>
          <p:cNvSpPr txBox="1"/>
          <p:nvPr/>
        </p:nvSpPr>
        <p:spPr>
          <a:xfrm>
            <a:off x="1492800" y="2210675"/>
            <a:ext cx="423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ⓣ</a:t>
            </a:r>
            <a:endParaRPr/>
          </a:p>
        </p:txBody>
      </p:sp>
      <p:sp>
        <p:nvSpPr>
          <p:cNvPr id="780" name="Google Shape;780;p45"/>
          <p:cNvSpPr txBox="1"/>
          <p:nvPr/>
        </p:nvSpPr>
        <p:spPr>
          <a:xfrm>
            <a:off x="367825" y="4492425"/>
            <a:ext cx="423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781" name="Google Shape;781;p45"/>
          <p:cNvSpPr txBox="1"/>
          <p:nvPr/>
        </p:nvSpPr>
        <p:spPr>
          <a:xfrm>
            <a:off x="2725075" y="3176850"/>
            <a:ext cx="423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45"/>
          <p:cNvSpPr txBox="1"/>
          <p:nvPr/>
        </p:nvSpPr>
        <p:spPr>
          <a:xfrm>
            <a:off x="2843800" y="3207900"/>
            <a:ext cx="423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783" name="Google Shape;783;p45"/>
          <p:cNvSpPr txBox="1"/>
          <p:nvPr/>
        </p:nvSpPr>
        <p:spPr>
          <a:xfrm>
            <a:off x="996625" y="4492425"/>
            <a:ext cx="423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4" cy="4016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9" name="Google Shape;789;p4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체크하게 되면 비밀글로 작성되며, 비밀번호를 입력받을 수 있음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비밀글로 작성 시 비밀번호를 입력하지 않은 경우 ③ 알림창이 나타남, 제목을 입력하지 않은 경우 ‘제목을 입력해주세요!’ 알림창이 나타남, 내용을 입력하지 않은 경우 ‘내용을 입력해주세요!’알림창이 나타남, 모든 내용을 입력한 경우 게시글이 등록되고 건의사항 조회 화면 (ALL_09_01) 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‘취소하시겠습니까?’ 알림창이 나타남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게시글 등록이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건의사항 조회 화면 (ALL_09_01)으로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 알림창이 사라짐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790" name="Google Shape;7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000" y="1373150"/>
            <a:ext cx="2691964" cy="764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1" name="Google Shape;791;p4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USR_05_01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792" name="Google Shape;792;p46"/>
          <p:cNvSpPr txBox="1"/>
          <p:nvPr/>
        </p:nvSpPr>
        <p:spPr>
          <a:xfrm>
            <a:off x="263325" y="15617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793" name="Google Shape;793;p46"/>
          <p:cNvSpPr txBox="1"/>
          <p:nvPr/>
        </p:nvSpPr>
        <p:spPr>
          <a:xfrm>
            <a:off x="2843800" y="48670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794" name="Google Shape;79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00" y="3475250"/>
            <a:ext cx="2982375" cy="832912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46"/>
          <p:cNvSpPr txBox="1"/>
          <p:nvPr/>
        </p:nvSpPr>
        <p:spPr>
          <a:xfrm>
            <a:off x="3864263" y="1373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96" name="Google Shape;796;p46"/>
          <p:cNvCxnSpPr>
            <a:stCxn id="793" idx="0"/>
            <a:endCxn id="790" idx="2"/>
          </p:cNvCxnSpPr>
          <p:nvPr/>
        </p:nvCxnSpPr>
        <p:spPr>
          <a:xfrm flipH="1" rot="10800000">
            <a:off x="3021100" y="2137925"/>
            <a:ext cx="514800" cy="27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7" name="Google Shape;797;p46"/>
          <p:cNvSpPr txBox="1"/>
          <p:nvPr/>
        </p:nvSpPr>
        <p:spPr>
          <a:xfrm>
            <a:off x="3283595" y="4864075"/>
            <a:ext cx="354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798" name="Google Shape;798;p46"/>
          <p:cNvSpPr txBox="1"/>
          <p:nvPr/>
        </p:nvSpPr>
        <p:spPr>
          <a:xfrm>
            <a:off x="1992620" y="3672250"/>
            <a:ext cx="354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⑤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99" name="Google Shape;79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8196" y="2625100"/>
            <a:ext cx="2982375" cy="85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0" name="Google Shape;800;p46"/>
          <p:cNvCxnSpPr>
            <a:stCxn id="793" idx="0"/>
            <a:endCxn id="799" idx="1"/>
          </p:cNvCxnSpPr>
          <p:nvPr/>
        </p:nvCxnSpPr>
        <p:spPr>
          <a:xfrm flipH="1" rot="10800000">
            <a:off x="3021100" y="3050225"/>
            <a:ext cx="617100" cy="18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01" name="Google Shape;80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2275" y="3659271"/>
            <a:ext cx="2834225" cy="81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2" name="Google Shape;802;p46"/>
          <p:cNvCxnSpPr>
            <a:endCxn id="801" idx="1"/>
          </p:cNvCxnSpPr>
          <p:nvPr/>
        </p:nvCxnSpPr>
        <p:spPr>
          <a:xfrm flipH="1" rot="10800000">
            <a:off x="3018975" y="4064608"/>
            <a:ext cx="693300" cy="79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3" name="Google Shape;803;p46"/>
          <p:cNvCxnSpPr>
            <a:stCxn id="797" idx="0"/>
            <a:endCxn id="794" idx="2"/>
          </p:cNvCxnSpPr>
          <p:nvPr/>
        </p:nvCxnSpPr>
        <p:spPr>
          <a:xfrm rot="10800000">
            <a:off x="1670795" y="4308175"/>
            <a:ext cx="1790100" cy="5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4" name="Google Shape;804;p46"/>
          <p:cNvSpPr txBox="1"/>
          <p:nvPr/>
        </p:nvSpPr>
        <p:spPr>
          <a:xfrm>
            <a:off x="2583945" y="3739175"/>
            <a:ext cx="354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⑥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00" y="1373150"/>
            <a:ext cx="6480725" cy="4016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0" name="Google Shape;810;p47"/>
          <p:cNvGraphicFramePr/>
          <p:nvPr/>
        </p:nvGraphicFramePr>
        <p:xfrm>
          <a:off x="143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제목을 입력하지 않은 경우 ‘제목을 입력해주세요’ 알림창이 나타남, 내용을 입력하지 않은 경우 ‘내용을 입력해주세요’ 알림창이 나타남, 모든 내용들이 입력되면 게시글이 수정되며 건의사항 상세보기화면(ALL_09_02)로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②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③ 알림창이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④ 게시글 수정이 취소되고 건의사항 상세보기 화면 (ALL_09_02)로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811" name="Google Shape;81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25" y="3050413"/>
            <a:ext cx="2313903" cy="646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2" name="Google Shape;812;p4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9.2.1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USR_05_02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건의사항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813" name="Google Shape;813;p47"/>
          <p:cNvSpPr txBox="1"/>
          <p:nvPr/>
        </p:nvSpPr>
        <p:spPr>
          <a:xfrm>
            <a:off x="3303113" y="48427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814" name="Google Shape;814;p47"/>
          <p:cNvSpPr txBox="1"/>
          <p:nvPr/>
        </p:nvSpPr>
        <p:spPr>
          <a:xfrm>
            <a:off x="841125" y="2554850"/>
            <a:ext cx="571200" cy="14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47"/>
          <p:cNvSpPr txBox="1"/>
          <p:nvPr/>
        </p:nvSpPr>
        <p:spPr>
          <a:xfrm>
            <a:off x="2773925" y="4834900"/>
            <a:ext cx="362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cxnSp>
        <p:nvCxnSpPr>
          <p:cNvPr id="816" name="Google Shape;816;p47"/>
          <p:cNvCxnSpPr>
            <a:stCxn id="815" idx="0"/>
            <a:endCxn id="817" idx="1"/>
          </p:cNvCxnSpPr>
          <p:nvPr/>
        </p:nvCxnSpPr>
        <p:spPr>
          <a:xfrm flipH="1" rot="10800000">
            <a:off x="2955125" y="3541300"/>
            <a:ext cx="483000" cy="129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8" name="Google Shape;818;p47"/>
          <p:cNvSpPr txBox="1"/>
          <p:nvPr/>
        </p:nvSpPr>
        <p:spPr>
          <a:xfrm>
            <a:off x="2311813" y="32062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9" name="Google Shape;819;p47"/>
          <p:cNvSpPr txBox="1"/>
          <p:nvPr/>
        </p:nvSpPr>
        <p:spPr>
          <a:xfrm>
            <a:off x="1733688" y="32179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17" name="Google Shape;81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8146" y="3130071"/>
            <a:ext cx="2837047" cy="8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8150" y="2046325"/>
            <a:ext cx="2837057" cy="82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1" name="Google Shape;821;p47"/>
          <p:cNvCxnSpPr>
            <a:stCxn id="815" idx="0"/>
            <a:endCxn id="820" idx="1"/>
          </p:cNvCxnSpPr>
          <p:nvPr/>
        </p:nvCxnSpPr>
        <p:spPr>
          <a:xfrm flipH="1" rot="10800000">
            <a:off x="2955125" y="2457400"/>
            <a:ext cx="483000" cy="23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2" name="Google Shape;822;p47"/>
          <p:cNvSpPr/>
          <p:nvPr/>
        </p:nvSpPr>
        <p:spPr>
          <a:xfrm>
            <a:off x="441825" y="2967750"/>
            <a:ext cx="2402100" cy="76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endParaRPr/>
          </a:p>
        </p:txBody>
      </p:sp>
      <p:cxnSp>
        <p:nvCxnSpPr>
          <p:cNvPr id="823" name="Google Shape;823;p47"/>
          <p:cNvCxnSpPr>
            <a:stCxn id="813" idx="0"/>
            <a:endCxn id="822" idx="2"/>
          </p:cNvCxnSpPr>
          <p:nvPr/>
        </p:nvCxnSpPr>
        <p:spPr>
          <a:xfrm rot="10800000">
            <a:off x="1642913" y="3732400"/>
            <a:ext cx="1837500" cy="11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8" name="Google Shape;828;p4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5.2.1.1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USR_06_01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예매</a:t>
                      </a:r>
                      <a:r>
                        <a:rPr lang="ko-KR"/>
                        <a:t> 완료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829" name="Google Shape;829;p4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결제가 성공적으로 완료되면,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예매 완료 화면을 띄움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830" name="Google Shape;8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25" y="1373150"/>
            <a:ext cx="6420308" cy="401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5" name="Google Shape;835;p4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7.1.1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USR_06_02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결제</a:t>
                      </a:r>
                      <a:r>
                        <a:rPr lang="ko-KR"/>
                        <a:t> 완료</a:t>
                      </a:r>
                      <a:r>
                        <a:rPr lang="ko-KR"/>
                        <a:t>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836" name="Google Shape;836;p4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기프티콘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결제가 성공적으로 완료되면,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결제 완료 화면을 띄움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837" name="Google Shape;8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700" y="1725625"/>
            <a:ext cx="5502875" cy="33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5" cy="3957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43" name="Google Shape;843;p5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12, 12.1, 12.1.1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회원 목록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844" name="Google Shape;844;p5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① 리뷰 신고 조회 화면(ADM_01_04) 으로 이동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② 리뷰 댓글 신고 조회 화면(ADM_01_02)</a:t>
                      </a:r>
                      <a:r>
                        <a:rPr lang="ko-KR" sz="1000"/>
                        <a:t> 으로 이동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③ 한줄평 신고 조회 화면(ADM_01_03)</a:t>
                      </a:r>
                      <a:r>
                        <a:rPr lang="ko-KR" sz="1000"/>
                        <a:t> 으로 이동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④ 회원 상세보기 화면(ADM_01_01_01)</a:t>
                      </a:r>
                      <a:r>
                        <a:rPr lang="ko-KR" sz="1000"/>
                        <a:t> 으로 이동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845" name="Google Shape;845;p50"/>
          <p:cNvSpPr/>
          <p:nvPr/>
        </p:nvSpPr>
        <p:spPr>
          <a:xfrm>
            <a:off x="3131550" y="5058450"/>
            <a:ext cx="2336700" cy="33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0"/>
          <p:cNvSpPr/>
          <p:nvPr/>
        </p:nvSpPr>
        <p:spPr>
          <a:xfrm>
            <a:off x="2148000" y="1532600"/>
            <a:ext cx="2743200" cy="25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50"/>
          <p:cNvSpPr txBox="1"/>
          <p:nvPr/>
        </p:nvSpPr>
        <p:spPr>
          <a:xfrm>
            <a:off x="199025" y="2089325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848" name="Google Shape;848;p50"/>
          <p:cNvSpPr txBox="1"/>
          <p:nvPr/>
        </p:nvSpPr>
        <p:spPr>
          <a:xfrm>
            <a:off x="1342250" y="2258950"/>
            <a:ext cx="52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849" name="Google Shape;849;p50"/>
          <p:cNvSpPr txBox="1"/>
          <p:nvPr/>
        </p:nvSpPr>
        <p:spPr>
          <a:xfrm>
            <a:off x="217775" y="2465388"/>
            <a:ext cx="491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850" name="Google Shape;850;p50"/>
          <p:cNvSpPr txBox="1"/>
          <p:nvPr/>
        </p:nvSpPr>
        <p:spPr>
          <a:xfrm>
            <a:off x="2260263" y="2020924"/>
            <a:ext cx="491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5" name="Google Shape;855;p5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12, 12.1.2, 12.1.2.1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회원 상세보기 화면</a:t>
                      </a:r>
                      <a:endParaRPr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856" name="Google Shape;856;p5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① 알림창 나타남</a:t>
                      </a:r>
                      <a:endParaRPr sz="10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회원을 강퇴하고, 회원 목록 조회 화면(ADM_01_01)으로 이동함</a:t>
                      </a:r>
                      <a:endParaRPr sz="10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③ 모달창이 나타남</a:t>
                      </a:r>
                      <a:endParaRPr sz="10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④ 해당 회원에게 메시지 전송됨</a:t>
                      </a:r>
                      <a:endParaRPr sz="10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⑤ 해당 회원의 최근 예매 목록 20개를 회원 정보 아래에 출력</a:t>
                      </a:r>
                      <a:endParaRPr sz="10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857" name="Google Shape;8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950" y="1389600"/>
            <a:ext cx="1618650" cy="391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502" y="1389596"/>
            <a:ext cx="1033450" cy="8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96" y="2694575"/>
            <a:ext cx="1784675" cy="8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7968" y="2170019"/>
            <a:ext cx="2032725" cy="10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2250" y="3211680"/>
            <a:ext cx="984175" cy="270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2" name="Google Shape;862;p51"/>
          <p:cNvCxnSpPr/>
          <p:nvPr/>
        </p:nvCxnSpPr>
        <p:spPr>
          <a:xfrm flipH="1">
            <a:off x="1655500" y="1483950"/>
            <a:ext cx="2247000" cy="14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3" name="Google Shape;863;p51"/>
          <p:cNvSpPr txBox="1"/>
          <p:nvPr/>
        </p:nvSpPr>
        <p:spPr>
          <a:xfrm>
            <a:off x="3437425" y="13731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64" name="Google Shape;864;p51"/>
          <p:cNvSpPr txBox="1"/>
          <p:nvPr/>
        </p:nvSpPr>
        <p:spPr>
          <a:xfrm>
            <a:off x="769325" y="31040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865" name="Google Shape;865;p51"/>
          <p:cNvSpPr/>
          <p:nvPr/>
        </p:nvSpPr>
        <p:spPr>
          <a:xfrm>
            <a:off x="1693600" y="3164075"/>
            <a:ext cx="8391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6" name="Google Shape;866;p51"/>
          <p:cNvCxnSpPr/>
          <p:nvPr/>
        </p:nvCxnSpPr>
        <p:spPr>
          <a:xfrm>
            <a:off x="4111500" y="1545925"/>
            <a:ext cx="699000" cy="78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7" name="Google Shape;867;p51"/>
          <p:cNvSpPr txBox="1"/>
          <p:nvPr/>
        </p:nvSpPr>
        <p:spPr>
          <a:xfrm>
            <a:off x="4217400" y="14433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868" name="Google Shape;868;p51"/>
          <p:cNvSpPr txBox="1"/>
          <p:nvPr/>
        </p:nvSpPr>
        <p:spPr>
          <a:xfrm>
            <a:off x="4753675" y="32330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869" name="Google Shape;869;p51"/>
          <p:cNvSpPr/>
          <p:nvPr/>
        </p:nvSpPr>
        <p:spPr>
          <a:xfrm>
            <a:off x="5418975" y="3191175"/>
            <a:ext cx="5283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51"/>
          <p:cNvSpPr txBox="1"/>
          <p:nvPr/>
        </p:nvSpPr>
        <p:spPr>
          <a:xfrm>
            <a:off x="2751650" y="27019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150"/>
            <a:ext cx="6480725" cy="4206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5" name="Google Shape;135;p1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25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95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/>
                        <a:t>①</a:t>
                      </a:r>
                      <a:r>
                        <a:rPr lang="ko-KR" sz="900"/>
                        <a:t> 해당 회원에게 인증 문자를 발송하고 ‘회원님에게 인증 번호를 보내드렸습니다. 5분 이내에 입력해주세요’ 알림창이 뜸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/>
                        <a:t>② 인증번호를 입력하지 않은 경우 ‘인증번호를 입력해주세요’ 알림창이 뜸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/>
                        <a:t>인증번호가 일치 하지 않은 경우 ‘인증번호가 일치하지 않습니다’ 알림창이 뜸. 5분이내에 인증번호를 입력하지 못하면 ‘제한시간이 초과되었습니다’ 알림창이 뜸 ‘제한 시간이 초과되었습니다’ 알림창이 뜸. </a:t>
                      </a:r>
                      <a:endParaRPr sz="9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/>
                        <a:t>인증번호가 일치하면 팝업창이 사라지고 ③에 인증되었습니다 출력</a:t>
                      </a:r>
                      <a:endParaRPr sz="9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36" name="Google Shape;136;p1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회원가입 화면(2)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17925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1491" y="1384000"/>
            <a:ext cx="2586435" cy="18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/>
        </p:nvSpPr>
        <p:spPr>
          <a:xfrm>
            <a:off x="4033888" y="18365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4774838" y="20470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4525963" y="35616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4971888" y="37486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42" name="Google Shape;142;p16"/>
          <p:cNvSpPr txBox="1"/>
          <p:nvPr/>
        </p:nvSpPr>
        <p:spPr>
          <a:xfrm>
            <a:off x="3269788" y="47094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43" name="Google Shape;143;p16"/>
          <p:cNvPicPr preferRelativeResize="0"/>
          <p:nvPr/>
        </p:nvPicPr>
        <p:blipFill rotWithShape="1">
          <a:blip r:embed="rId5">
            <a:alphaModFix/>
          </a:blip>
          <a:srcRect b="30323" l="40672" r="54132" t="68814"/>
          <a:stretch/>
        </p:blipFill>
        <p:spPr>
          <a:xfrm>
            <a:off x="2723425" y="5085700"/>
            <a:ext cx="474974" cy="21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6"/>
          <p:cNvSpPr txBox="1"/>
          <p:nvPr/>
        </p:nvSpPr>
        <p:spPr>
          <a:xfrm>
            <a:off x="4430700" y="44711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45" name="Google Shape;14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440" y="1584075"/>
            <a:ext cx="2835773" cy="96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16"/>
          <p:cNvCxnSpPr>
            <a:stCxn id="138" idx="2"/>
            <a:endCxn id="145" idx="3"/>
          </p:cNvCxnSpPr>
          <p:nvPr/>
        </p:nvCxnSpPr>
        <p:spPr>
          <a:xfrm rot="10800000">
            <a:off x="3087088" y="2068100"/>
            <a:ext cx="1124100" cy="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7" name="Google Shape;14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458" y="2857500"/>
            <a:ext cx="2799515" cy="84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16"/>
          <p:cNvCxnSpPr>
            <a:endCxn id="147" idx="3"/>
          </p:cNvCxnSpPr>
          <p:nvPr/>
        </p:nvCxnSpPr>
        <p:spPr>
          <a:xfrm flipH="1">
            <a:off x="3050973" y="2517300"/>
            <a:ext cx="1822500" cy="76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9" name="Google Shape;14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1446" y="3872746"/>
            <a:ext cx="2850756" cy="84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6"/>
          <p:cNvCxnSpPr>
            <a:endCxn id="149" idx="3"/>
          </p:cNvCxnSpPr>
          <p:nvPr/>
        </p:nvCxnSpPr>
        <p:spPr>
          <a:xfrm flipH="1">
            <a:off x="3102202" y="2535046"/>
            <a:ext cx="1771200" cy="175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1" name="Google Shape;15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45196" y="3562721"/>
            <a:ext cx="2944272" cy="862863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</p:pic>
      <p:cxnSp>
        <p:nvCxnSpPr>
          <p:cNvPr id="152" name="Google Shape;152;p16"/>
          <p:cNvCxnSpPr>
            <a:endCxn id="151" idx="0"/>
          </p:cNvCxnSpPr>
          <p:nvPr/>
        </p:nvCxnSpPr>
        <p:spPr>
          <a:xfrm>
            <a:off x="4882332" y="2526221"/>
            <a:ext cx="135000" cy="103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3" name="Google Shape;153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80097" y="4547325"/>
            <a:ext cx="826871" cy="3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5" name="Google Shape;875;p5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 ①알림창이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② 체크박스가 선택된 리뷰댓글들을 한번에 삭제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latin typeface="Arial"/>
                          <a:ea typeface="Arial"/>
                          <a:cs typeface="Arial"/>
                          <a:sym typeface="Arial"/>
                        </a:rPr>
                        <a:t>③</a:t>
                      </a:r>
                      <a:r>
                        <a:rPr lang="ko-KR" sz="1000"/>
                        <a:t>리뷰댓글 신고 상세보기 화면(6.2.6)으로 이동</a:t>
                      </a:r>
                      <a:r>
                        <a:rPr lang="ko-KR"/>
                        <a:t>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876" name="Google Shape;876;p5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12.2.2,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6.2.6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댓글 신고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877" name="Google Shape;877;p52"/>
          <p:cNvSpPr txBox="1"/>
          <p:nvPr/>
        </p:nvSpPr>
        <p:spPr>
          <a:xfrm>
            <a:off x="3845150" y="3107225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878" name="Google Shape;878;p52"/>
          <p:cNvSpPr txBox="1"/>
          <p:nvPr/>
        </p:nvSpPr>
        <p:spPr>
          <a:xfrm>
            <a:off x="4995575" y="2705100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879" name="Google Shape;879;p52"/>
          <p:cNvSpPr txBox="1"/>
          <p:nvPr/>
        </p:nvSpPr>
        <p:spPr>
          <a:xfrm>
            <a:off x="2486500" y="28575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80" name="Google Shape;880;p52"/>
          <p:cNvSpPr txBox="1"/>
          <p:nvPr/>
        </p:nvSpPr>
        <p:spPr>
          <a:xfrm>
            <a:off x="4843975" y="3944800"/>
            <a:ext cx="443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pic>
        <p:nvPicPr>
          <p:cNvPr id="881" name="Google Shape;8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815875"/>
            <a:ext cx="6480725" cy="24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300" y="3944798"/>
            <a:ext cx="1752600" cy="67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3" name="Google Shape;883;p52"/>
          <p:cNvCxnSpPr/>
          <p:nvPr/>
        </p:nvCxnSpPr>
        <p:spPr>
          <a:xfrm flipH="1">
            <a:off x="3419725" y="2595700"/>
            <a:ext cx="2384400" cy="171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4" name="Google Shape;884;p52"/>
          <p:cNvSpPr txBox="1"/>
          <p:nvPr/>
        </p:nvSpPr>
        <p:spPr>
          <a:xfrm>
            <a:off x="5313950" y="2183500"/>
            <a:ext cx="388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	ㅇ</a:t>
            </a:r>
            <a:endParaRPr/>
          </a:p>
        </p:txBody>
      </p:sp>
      <p:sp>
        <p:nvSpPr>
          <p:cNvPr id="885" name="Google Shape;885;p52"/>
          <p:cNvSpPr txBox="1"/>
          <p:nvPr/>
        </p:nvSpPr>
        <p:spPr>
          <a:xfrm>
            <a:off x="1611800" y="3897550"/>
            <a:ext cx="388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r>
              <a:rPr lang="ko-KR"/>
              <a:t>	ㅇ</a:t>
            </a:r>
            <a:endParaRPr/>
          </a:p>
        </p:txBody>
      </p:sp>
      <p:sp>
        <p:nvSpPr>
          <p:cNvPr id="886" name="Google Shape;886;p52"/>
          <p:cNvSpPr/>
          <p:nvPr/>
        </p:nvSpPr>
        <p:spPr>
          <a:xfrm>
            <a:off x="230950" y="2183500"/>
            <a:ext cx="1484700" cy="150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2"/>
          <p:cNvSpPr txBox="1"/>
          <p:nvPr/>
        </p:nvSpPr>
        <p:spPr>
          <a:xfrm>
            <a:off x="3386675" y="3097025"/>
            <a:ext cx="512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53"/>
          <p:cNvPicPr preferRelativeResize="0"/>
          <p:nvPr/>
        </p:nvPicPr>
        <p:blipFill rotWithShape="1">
          <a:blip r:embed="rId3">
            <a:alphaModFix/>
          </a:blip>
          <a:srcRect b="0" l="16156" r="8274" t="25528"/>
          <a:stretch/>
        </p:blipFill>
        <p:spPr>
          <a:xfrm>
            <a:off x="1061225" y="1739725"/>
            <a:ext cx="4897326" cy="29720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93" name="Google Shape;893;p5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12.2.2.1</a:t>
                      </a:r>
                      <a:r>
                        <a:rPr lang="ko-KR"/>
                        <a:t>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12.2.3.1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ADM_01_02_01 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</a:t>
                      </a:r>
                      <a:r>
                        <a:rPr lang="ko-KR"/>
                        <a:t>댓글/한줄평</a:t>
                      </a:r>
                      <a:r>
                        <a:rPr lang="ko-KR"/>
                        <a:t> 신고글 </a:t>
                      </a:r>
                      <a:r>
                        <a:rPr lang="ko-KR"/>
                        <a:t>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894" name="Google Shape;894;p53"/>
          <p:cNvSpPr txBox="1"/>
          <p:nvPr/>
        </p:nvSpPr>
        <p:spPr>
          <a:xfrm flipH="1">
            <a:off x="1639025" y="3974425"/>
            <a:ext cx="31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895" name="Google Shape;895;p53"/>
          <p:cNvSpPr txBox="1"/>
          <p:nvPr/>
        </p:nvSpPr>
        <p:spPr>
          <a:xfrm flipH="1">
            <a:off x="4382300" y="3974425"/>
            <a:ext cx="31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896" name="Google Shape;89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500" y="2482248"/>
            <a:ext cx="1752600" cy="6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53"/>
          <p:cNvSpPr/>
          <p:nvPr/>
        </p:nvSpPr>
        <p:spPr>
          <a:xfrm>
            <a:off x="4916300" y="2880950"/>
            <a:ext cx="9018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8" name="Google Shape;898;p53"/>
          <p:cNvCxnSpPr/>
          <p:nvPr/>
        </p:nvCxnSpPr>
        <p:spPr>
          <a:xfrm flipH="1" rot="10800000">
            <a:off x="4760150" y="3157625"/>
            <a:ext cx="61200" cy="9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9" name="Google Shape;899;p53"/>
          <p:cNvSpPr txBox="1"/>
          <p:nvPr/>
        </p:nvSpPr>
        <p:spPr>
          <a:xfrm flipH="1">
            <a:off x="4065500" y="2765450"/>
            <a:ext cx="31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graphicFrame>
        <p:nvGraphicFramePr>
          <p:cNvPr id="900" name="Google Shape;900;p5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①한줄평 신고 조회화면으로 이동(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ADM_01_03)한다.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해당 </a:t>
                      </a:r>
                      <a:r>
                        <a:rPr lang="ko-KR" sz="1000"/>
                        <a:t>한줄평/</a:t>
                      </a:r>
                      <a:r>
                        <a:rPr lang="ko-KR" sz="1000"/>
                        <a:t>댓글이 삭제된다.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901" name="Google Shape;90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0" y="4263375"/>
            <a:ext cx="566820" cy="2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500" y="1373150"/>
            <a:ext cx="6480724" cy="40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4325" y="2682225"/>
            <a:ext cx="4030450" cy="10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53"/>
          <p:cNvSpPr txBox="1"/>
          <p:nvPr/>
        </p:nvSpPr>
        <p:spPr>
          <a:xfrm>
            <a:off x="566575" y="4705025"/>
            <a:ext cx="3942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905" name="Google Shape;905;p53"/>
          <p:cNvSpPr txBox="1"/>
          <p:nvPr/>
        </p:nvSpPr>
        <p:spPr>
          <a:xfrm>
            <a:off x="5658025" y="4906700"/>
            <a:ext cx="3942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906" name="Google Shape;906;p53"/>
          <p:cNvSpPr txBox="1"/>
          <p:nvPr/>
        </p:nvSpPr>
        <p:spPr>
          <a:xfrm>
            <a:off x="3790475" y="3350125"/>
            <a:ext cx="3942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1" name="Google Shape;911;p5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</a:t>
                      </a:r>
                      <a:r>
                        <a:rPr lang="ko-KR" sz="1000"/>
                        <a:t>리뷰댓글/한줄평 신고글 상세보기 화면(ADM_01_02_01)이 팝업으로 뜸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체크박스가 선택된 리뷰댓글들을 한번에 삭제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912" name="Google Shape;91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874"/>
            <a:ext cx="6480726" cy="399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54"/>
          <p:cNvPicPr preferRelativeResize="0"/>
          <p:nvPr/>
        </p:nvPicPr>
        <p:blipFill rotWithShape="1">
          <a:blip r:embed="rId4">
            <a:alphaModFix/>
          </a:blip>
          <a:srcRect b="44463" l="10648" r="24221" t="26297"/>
          <a:stretch/>
        </p:blipFill>
        <p:spPr>
          <a:xfrm>
            <a:off x="179500" y="1871975"/>
            <a:ext cx="6328248" cy="18376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14" name="Google Shape;914;p5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12.2.3,</a:t>
                      </a:r>
                      <a:br>
                        <a:rPr lang="ko-KR"/>
                      </a:br>
                      <a:r>
                        <a:rPr lang="ko-KR"/>
                        <a:t>4.2.3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ADM_01_03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한줄평 신고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915" name="Google Shape;915;p54"/>
          <p:cNvSpPr txBox="1"/>
          <p:nvPr/>
        </p:nvSpPr>
        <p:spPr>
          <a:xfrm>
            <a:off x="1764925" y="1985550"/>
            <a:ext cx="430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54"/>
          <p:cNvSpPr txBox="1"/>
          <p:nvPr/>
        </p:nvSpPr>
        <p:spPr>
          <a:xfrm>
            <a:off x="1838475" y="2006550"/>
            <a:ext cx="304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4"/>
          <p:cNvSpPr txBox="1"/>
          <p:nvPr/>
        </p:nvSpPr>
        <p:spPr>
          <a:xfrm>
            <a:off x="3845150" y="3107225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918" name="Google Shape;918;p54"/>
          <p:cNvSpPr txBox="1"/>
          <p:nvPr/>
        </p:nvSpPr>
        <p:spPr>
          <a:xfrm>
            <a:off x="4995575" y="2705100"/>
            <a:ext cx="3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919" name="Google Shape;919;p54"/>
          <p:cNvSpPr/>
          <p:nvPr/>
        </p:nvSpPr>
        <p:spPr>
          <a:xfrm>
            <a:off x="369375" y="1913375"/>
            <a:ext cx="1316700" cy="150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54"/>
          <p:cNvSpPr txBox="1"/>
          <p:nvPr/>
        </p:nvSpPr>
        <p:spPr>
          <a:xfrm>
            <a:off x="2190825" y="2409507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921" name="Google Shape;921;p54"/>
          <p:cNvSpPr txBox="1"/>
          <p:nvPr/>
        </p:nvSpPr>
        <p:spPr>
          <a:xfrm>
            <a:off x="5011325" y="1824775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922" name="Google Shape;92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7113" y="2985623"/>
            <a:ext cx="1752600" cy="67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3" name="Google Shape;923;p54"/>
          <p:cNvCxnSpPr>
            <a:endCxn id="922" idx="2"/>
          </p:cNvCxnSpPr>
          <p:nvPr/>
        </p:nvCxnSpPr>
        <p:spPr>
          <a:xfrm rot="10800000">
            <a:off x="5493413" y="3659973"/>
            <a:ext cx="584100" cy="2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4" name="Google Shape;924;p54"/>
          <p:cNvSpPr/>
          <p:nvPr/>
        </p:nvSpPr>
        <p:spPr>
          <a:xfrm>
            <a:off x="5154575" y="2037100"/>
            <a:ext cx="9018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4"/>
          <p:cNvSpPr txBox="1"/>
          <p:nvPr/>
        </p:nvSpPr>
        <p:spPr>
          <a:xfrm>
            <a:off x="4574538" y="32606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926" name="Google Shape;926;p54"/>
          <p:cNvSpPr/>
          <p:nvPr/>
        </p:nvSpPr>
        <p:spPr>
          <a:xfrm>
            <a:off x="2291975" y="3216550"/>
            <a:ext cx="2103300" cy="37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7" name="Google Shape;927;p54"/>
          <p:cNvCxnSpPr>
            <a:stCxn id="924" idx="2"/>
            <a:endCxn id="922" idx="0"/>
          </p:cNvCxnSpPr>
          <p:nvPr/>
        </p:nvCxnSpPr>
        <p:spPr>
          <a:xfrm flipH="1">
            <a:off x="5493275" y="2278300"/>
            <a:ext cx="112200" cy="7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28" name="Google Shape;928;p54"/>
          <p:cNvPicPr preferRelativeResize="0"/>
          <p:nvPr/>
        </p:nvPicPr>
        <p:blipFill rotWithShape="1">
          <a:blip r:embed="rId4">
            <a:alphaModFix/>
          </a:blip>
          <a:srcRect b="44463" l="10648" r="24221" t="47000"/>
          <a:stretch/>
        </p:blipFill>
        <p:spPr>
          <a:xfrm>
            <a:off x="179500" y="3659900"/>
            <a:ext cx="6328248" cy="53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4"/>
          <p:cNvPicPr preferRelativeResize="0"/>
          <p:nvPr/>
        </p:nvPicPr>
        <p:blipFill rotWithShape="1">
          <a:blip r:embed="rId4">
            <a:alphaModFix/>
          </a:blip>
          <a:srcRect b="44463" l="10648" r="24221" t="47000"/>
          <a:stretch/>
        </p:blipFill>
        <p:spPr>
          <a:xfrm>
            <a:off x="179500" y="4103775"/>
            <a:ext cx="6328248" cy="53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4"/>
          <p:cNvPicPr preferRelativeResize="0"/>
          <p:nvPr/>
        </p:nvPicPr>
        <p:blipFill rotWithShape="1">
          <a:blip r:embed="rId4">
            <a:alphaModFix/>
          </a:blip>
          <a:srcRect b="44463" l="10648" r="24221" t="47000"/>
          <a:stretch/>
        </p:blipFill>
        <p:spPr>
          <a:xfrm>
            <a:off x="179500" y="4617150"/>
            <a:ext cx="6328248" cy="53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4"/>
          <p:cNvPicPr preferRelativeResize="0"/>
          <p:nvPr/>
        </p:nvPicPr>
        <p:blipFill rotWithShape="1">
          <a:blip r:embed="rId4">
            <a:alphaModFix/>
          </a:blip>
          <a:srcRect b="44463" l="10648" r="24221" t="47000"/>
          <a:stretch/>
        </p:blipFill>
        <p:spPr>
          <a:xfrm>
            <a:off x="179500" y="4846400"/>
            <a:ext cx="6328248" cy="53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4"/>
          <p:cNvPicPr preferRelativeResize="0"/>
          <p:nvPr/>
        </p:nvPicPr>
        <p:blipFill rotWithShape="1">
          <a:blip r:embed="rId4">
            <a:alphaModFix/>
          </a:blip>
          <a:srcRect b="44463" l="10648" r="24221" t="47000"/>
          <a:stretch/>
        </p:blipFill>
        <p:spPr>
          <a:xfrm>
            <a:off x="3018325" y="3746325"/>
            <a:ext cx="1553674" cy="53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4"/>
          <p:cNvPicPr preferRelativeResize="0"/>
          <p:nvPr/>
        </p:nvPicPr>
        <p:blipFill rotWithShape="1">
          <a:blip r:embed="rId4">
            <a:alphaModFix/>
          </a:blip>
          <a:srcRect b="44463" l="10648" r="24221" t="47000"/>
          <a:stretch/>
        </p:blipFill>
        <p:spPr>
          <a:xfrm>
            <a:off x="3018325" y="3984900"/>
            <a:ext cx="1553674" cy="53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54"/>
          <p:cNvPicPr preferRelativeResize="0"/>
          <p:nvPr/>
        </p:nvPicPr>
        <p:blipFill rotWithShape="1">
          <a:blip r:embed="rId4">
            <a:alphaModFix/>
          </a:blip>
          <a:srcRect b="44463" l="10648" r="24221" t="47000"/>
          <a:stretch/>
        </p:blipFill>
        <p:spPr>
          <a:xfrm>
            <a:off x="3018325" y="4253150"/>
            <a:ext cx="1553674" cy="53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54"/>
          <p:cNvPicPr preferRelativeResize="0"/>
          <p:nvPr/>
        </p:nvPicPr>
        <p:blipFill rotWithShape="1">
          <a:blip r:embed="rId4">
            <a:alphaModFix/>
          </a:blip>
          <a:srcRect b="44463" l="10648" r="24221" t="47000"/>
          <a:stretch/>
        </p:blipFill>
        <p:spPr>
          <a:xfrm>
            <a:off x="3018325" y="4521400"/>
            <a:ext cx="1553674" cy="53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54"/>
          <p:cNvPicPr preferRelativeResize="0"/>
          <p:nvPr/>
        </p:nvPicPr>
        <p:blipFill rotWithShape="1">
          <a:blip r:embed="rId4">
            <a:alphaModFix/>
          </a:blip>
          <a:srcRect b="44463" l="10648" r="24221" t="47000"/>
          <a:stretch/>
        </p:blipFill>
        <p:spPr>
          <a:xfrm>
            <a:off x="3018325" y="4689450"/>
            <a:ext cx="1553674" cy="53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54"/>
          <p:cNvPicPr preferRelativeResize="0"/>
          <p:nvPr/>
        </p:nvPicPr>
        <p:blipFill rotWithShape="1">
          <a:blip r:embed="rId4">
            <a:alphaModFix/>
          </a:blip>
          <a:srcRect b="44463" l="10648" r="24221" t="47000"/>
          <a:stretch/>
        </p:blipFill>
        <p:spPr>
          <a:xfrm>
            <a:off x="3018325" y="4846400"/>
            <a:ext cx="1553674" cy="536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54"/>
          <p:cNvSpPr/>
          <p:nvPr/>
        </p:nvSpPr>
        <p:spPr>
          <a:xfrm>
            <a:off x="189650" y="1378448"/>
            <a:ext cx="6457800" cy="49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3" name="Google Shape;943;p55"/>
          <p:cNvGraphicFramePr/>
          <p:nvPr/>
        </p:nvGraphicFramePr>
        <p:xfrm>
          <a:off x="40146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25877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① 리뷰 신고글 상세보기 화면(ADM_01_04_01)으로 이동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② 리뷰 게시글 상세보기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화면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(ALL_04_02)이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팝업으로 뜸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③ 알림창이 </a:t>
                      </a: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나타남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④ 체크박스가 선택된 리뷰들을 한번에 삭제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</a:rPr>
                        <a:t>⑤ 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삭제가 완료된다.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944" name="Google Shape;944;p5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12.2.1,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6.2.1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신고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945" name="Google Shape;945;p55"/>
          <p:cNvSpPr txBox="1"/>
          <p:nvPr/>
        </p:nvSpPr>
        <p:spPr>
          <a:xfrm>
            <a:off x="3946475" y="2728200"/>
            <a:ext cx="35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946" name="Google Shape;9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025" y="4298650"/>
            <a:ext cx="277800" cy="1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025" y="4171150"/>
            <a:ext cx="277800" cy="1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450" y="2133188"/>
            <a:ext cx="6258774" cy="20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6788" y="1709523"/>
            <a:ext cx="1752600" cy="6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55"/>
          <p:cNvSpPr/>
          <p:nvPr/>
        </p:nvSpPr>
        <p:spPr>
          <a:xfrm>
            <a:off x="401450" y="2383875"/>
            <a:ext cx="1316700" cy="150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1" name="Google Shape;951;p55"/>
          <p:cNvCxnSpPr/>
          <p:nvPr/>
        </p:nvCxnSpPr>
        <p:spPr>
          <a:xfrm rot="10800000">
            <a:off x="4389175" y="2528775"/>
            <a:ext cx="17046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2" name="Google Shape;952;p55"/>
          <p:cNvSpPr/>
          <p:nvPr/>
        </p:nvSpPr>
        <p:spPr>
          <a:xfrm>
            <a:off x="4427975" y="2109975"/>
            <a:ext cx="901800" cy="27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5"/>
          <p:cNvSpPr txBox="1"/>
          <p:nvPr/>
        </p:nvSpPr>
        <p:spPr>
          <a:xfrm>
            <a:off x="3720875" y="3063600"/>
            <a:ext cx="2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	</a:t>
            </a:r>
            <a:endParaRPr/>
          </a:p>
        </p:txBody>
      </p:sp>
      <p:sp>
        <p:nvSpPr>
          <p:cNvPr id="954" name="Google Shape;954;p55"/>
          <p:cNvSpPr txBox="1"/>
          <p:nvPr/>
        </p:nvSpPr>
        <p:spPr>
          <a:xfrm>
            <a:off x="5102575" y="2998888"/>
            <a:ext cx="2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r>
              <a:rPr lang="ko-KR"/>
              <a:t>	</a:t>
            </a:r>
            <a:endParaRPr/>
          </a:p>
        </p:txBody>
      </p:sp>
      <p:sp>
        <p:nvSpPr>
          <p:cNvPr id="955" name="Google Shape;955;p55"/>
          <p:cNvSpPr txBox="1"/>
          <p:nvPr/>
        </p:nvSpPr>
        <p:spPr>
          <a:xfrm>
            <a:off x="5661025" y="2254863"/>
            <a:ext cx="2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r>
              <a:rPr lang="ko-KR"/>
              <a:t>	</a:t>
            </a:r>
            <a:endParaRPr/>
          </a:p>
        </p:txBody>
      </p:sp>
      <p:sp>
        <p:nvSpPr>
          <p:cNvPr id="956" name="Google Shape;956;p55"/>
          <p:cNvSpPr txBox="1"/>
          <p:nvPr/>
        </p:nvSpPr>
        <p:spPr>
          <a:xfrm>
            <a:off x="6236775" y="3122663"/>
            <a:ext cx="2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r>
              <a:rPr lang="ko-KR"/>
              <a:t>	</a:t>
            </a:r>
            <a:endParaRPr/>
          </a:p>
        </p:txBody>
      </p:sp>
      <p:sp>
        <p:nvSpPr>
          <p:cNvPr id="957" name="Google Shape;957;p55"/>
          <p:cNvSpPr txBox="1"/>
          <p:nvPr/>
        </p:nvSpPr>
        <p:spPr>
          <a:xfrm>
            <a:off x="3355200" y="1980975"/>
            <a:ext cx="410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r>
              <a:rPr lang="ko-KR"/>
              <a:t>	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Google Shape;962;p56"/>
          <p:cNvPicPr preferRelativeResize="0"/>
          <p:nvPr/>
        </p:nvPicPr>
        <p:blipFill rotWithShape="1">
          <a:blip r:embed="rId3">
            <a:alphaModFix/>
          </a:blip>
          <a:srcRect b="0" l="16448" r="12437" t="25898"/>
          <a:stretch/>
        </p:blipFill>
        <p:spPr>
          <a:xfrm>
            <a:off x="1035125" y="1754675"/>
            <a:ext cx="4610274" cy="29585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3" name="Google Shape;963;p5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/>
                        <a:t>12.2.1.1</a:t>
                      </a:r>
                      <a:endParaRPr sz="900"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ADM_01_04_01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리뷰 </a:t>
                      </a:r>
                      <a:r>
                        <a:rPr lang="ko-KR"/>
                        <a:t>신고글 상세보기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964" name="Google Shape;964;p56"/>
          <p:cNvSpPr txBox="1"/>
          <p:nvPr/>
        </p:nvSpPr>
        <p:spPr>
          <a:xfrm>
            <a:off x="1700988" y="38885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965" name="Google Shape;965;p56"/>
          <p:cNvSpPr txBox="1"/>
          <p:nvPr/>
        </p:nvSpPr>
        <p:spPr>
          <a:xfrm>
            <a:off x="4363213" y="38885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966" name="Google Shape;96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300" y="2270048"/>
            <a:ext cx="1752600" cy="67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7" name="Google Shape;967;p56"/>
          <p:cNvCxnSpPr/>
          <p:nvPr/>
        </p:nvCxnSpPr>
        <p:spPr>
          <a:xfrm rot="10800000">
            <a:off x="4011550" y="2859825"/>
            <a:ext cx="864900" cy="14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8" name="Google Shape;968;p56"/>
          <p:cNvSpPr/>
          <p:nvPr/>
        </p:nvSpPr>
        <p:spPr>
          <a:xfrm>
            <a:off x="4609850" y="2660375"/>
            <a:ext cx="9018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56"/>
          <p:cNvSpPr txBox="1"/>
          <p:nvPr/>
        </p:nvSpPr>
        <p:spPr>
          <a:xfrm>
            <a:off x="3700288" y="26254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970" name="Google Shape;97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300" y="1373150"/>
            <a:ext cx="6482924" cy="5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4800" y="4263375"/>
            <a:ext cx="566820" cy="241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72" name="Google Shape;972;p5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리뷰신고 조회화면(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ADM_01_04</a:t>
                      </a:r>
                      <a:r>
                        <a:rPr lang="ko-KR" sz="1000"/>
                        <a:t>  )으로 이동한다.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알림창이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해당 리뷰글이 삭제</a:t>
                      </a:r>
                      <a:r>
                        <a:rPr lang="ko-KR" sz="1000"/>
                        <a:t>되고</a:t>
                      </a:r>
                      <a:r>
                        <a:rPr lang="ko-KR" sz="1000"/>
                        <a:t>,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해당 신고글의 처리결과는 미처리에서 처리완료로 변경됨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973" name="Google Shape;973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500" y="1373150"/>
            <a:ext cx="6482924" cy="40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4323" y="2799400"/>
            <a:ext cx="4415299" cy="1322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5" name="Google Shape;975;p56"/>
          <p:cNvCxnSpPr/>
          <p:nvPr/>
        </p:nvCxnSpPr>
        <p:spPr>
          <a:xfrm rot="10800000">
            <a:off x="4803550" y="4064400"/>
            <a:ext cx="130560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6" name="Google Shape;976;p56"/>
          <p:cNvSpPr txBox="1"/>
          <p:nvPr/>
        </p:nvSpPr>
        <p:spPr>
          <a:xfrm>
            <a:off x="468050" y="4532575"/>
            <a:ext cx="4434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977" name="Google Shape;977;p56"/>
          <p:cNvSpPr txBox="1"/>
          <p:nvPr/>
        </p:nvSpPr>
        <p:spPr>
          <a:xfrm>
            <a:off x="6109150" y="4532575"/>
            <a:ext cx="4434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978" name="Google Shape;978;p56"/>
          <p:cNvSpPr txBox="1"/>
          <p:nvPr/>
        </p:nvSpPr>
        <p:spPr>
          <a:xfrm>
            <a:off x="4350300" y="3173363"/>
            <a:ext cx="4434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Google Shape;983;p57"/>
          <p:cNvPicPr preferRelativeResize="0"/>
          <p:nvPr/>
        </p:nvPicPr>
        <p:blipFill rotWithShape="1">
          <a:blip r:embed="rId3">
            <a:alphaModFix/>
          </a:blip>
          <a:srcRect b="40022" l="0" r="0" t="0"/>
          <a:stretch/>
        </p:blipFill>
        <p:spPr>
          <a:xfrm>
            <a:off x="179500" y="1373150"/>
            <a:ext cx="6480726" cy="401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7"/>
          <p:cNvPicPr preferRelativeResize="0"/>
          <p:nvPr/>
        </p:nvPicPr>
        <p:blipFill rotWithShape="1">
          <a:blip r:embed="rId4">
            <a:alphaModFix/>
          </a:blip>
          <a:srcRect b="37370" l="0" r="0" t="0"/>
          <a:stretch/>
        </p:blipFill>
        <p:spPr>
          <a:xfrm>
            <a:off x="179500" y="1382375"/>
            <a:ext cx="6480726" cy="401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7"/>
          <p:cNvPicPr preferRelativeResize="0"/>
          <p:nvPr/>
        </p:nvPicPr>
        <p:blipFill rotWithShape="1">
          <a:blip r:embed="rId5">
            <a:alphaModFix/>
          </a:blip>
          <a:srcRect b="5218" l="16247" r="28014" t="13868"/>
          <a:stretch/>
        </p:blipFill>
        <p:spPr>
          <a:xfrm>
            <a:off x="234150" y="1776975"/>
            <a:ext cx="6426077" cy="3612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86" name="Google Shape;986;p5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987" name="Google Shape;987;p57"/>
          <p:cNvSpPr/>
          <p:nvPr/>
        </p:nvSpPr>
        <p:spPr>
          <a:xfrm>
            <a:off x="4427975" y="3247150"/>
            <a:ext cx="2108700" cy="91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88" name="Google Shape;988;p5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개봉일을 제외하고 모두 입력한 경우 ‘등록하시겠습니까? 알림창이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등록이 완료되고 영화 랭킹 조회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화면(ALL_03_01)으로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영화 랭킹 조회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화면(</a:t>
                      </a:r>
                      <a:r>
                        <a:rPr lang="ko-KR" sz="1000"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ALL_03_01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문자 입력시 오른쪽에 ‘숫자만 입력해주세요’ 표시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989" name="Google Shape;989;p57"/>
          <p:cNvSpPr txBox="1"/>
          <p:nvPr/>
        </p:nvSpPr>
        <p:spPr>
          <a:xfrm>
            <a:off x="3858913" y="4629550"/>
            <a:ext cx="357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57"/>
          <p:cNvSpPr txBox="1"/>
          <p:nvPr/>
        </p:nvSpPr>
        <p:spPr>
          <a:xfrm>
            <a:off x="1547650" y="301475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57"/>
          <p:cNvSpPr txBox="1"/>
          <p:nvPr/>
        </p:nvSpPr>
        <p:spPr>
          <a:xfrm>
            <a:off x="1485900" y="353380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57"/>
          <p:cNvSpPr txBox="1"/>
          <p:nvPr/>
        </p:nvSpPr>
        <p:spPr>
          <a:xfrm>
            <a:off x="1547650" y="3835625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57"/>
          <p:cNvSpPr txBox="1"/>
          <p:nvPr/>
        </p:nvSpPr>
        <p:spPr>
          <a:xfrm>
            <a:off x="3362392" y="4861400"/>
            <a:ext cx="357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4" name="Google Shape;994;p57"/>
          <p:cNvPicPr preferRelativeResize="0"/>
          <p:nvPr/>
        </p:nvPicPr>
        <p:blipFill rotWithShape="1">
          <a:blip r:embed="rId6">
            <a:alphaModFix/>
          </a:blip>
          <a:srcRect b="63692" l="23380" r="52356" t="28423"/>
          <a:stretch/>
        </p:blipFill>
        <p:spPr>
          <a:xfrm>
            <a:off x="4427975" y="2095438"/>
            <a:ext cx="2108616" cy="91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57"/>
          <p:cNvPicPr preferRelativeResize="0"/>
          <p:nvPr/>
        </p:nvPicPr>
        <p:blipFill rotWithShape="1">
          <a:blip r:embed="rId7">
            <a:alphaModFix/>
          </a:blip>
          <a:srcRect b="72404" l="24591" r="51144" t="18718"/>
          <a:stretch/>
        </p:blipFill>
        <p:spPr>
          <a:xfrm>
            <a:off x="4836825" y="4303775"/>
            <a:ext cx="1745556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57"/>
          <p:cNvSpPr/>
          <p:nvPr/>
        </p:nvSpPr>
        <p:spPr>
          <a:xfrm>
            <a:off x="5560568" y="2664657"/>
            <a:ext cx="984600" cy="31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7" name="Google Shape;997;p57"/>
          <p:cNvCxnSpPr>
            <a:stCxn id="998" idx="2"/>
          </p:cNvCxnSpPr>
          <p:nvPr/>
        </p:nvCxnSpPr>
        <p:spPr>
          <a:xfrm flipH="1" rot="10800000">
            <a:off x="3501600" y="5066514"/>
            <a:ext cx="1487400" cy="2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9" name="Google Shape;999;p57"/>
          <p:cNvSpPr/>
          <p:nvPr/>
        </p:nvSpPr>
        <p:spPr>
          <a:xfrm>
            <a:off x="5684238" y="4746275"/>
            <a:ext cx="851100" cy="31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0" name="Google Shape;1000;p57"/>
          <p:cNvCxnSpPr>
            <a:endCxn id="994" idx="1"/>
          </p:cNvCxnSpPr>
          <p:nvPr/>
        </p:nvCxnSpPr>
        <p:spPr>
          <a:xfrm flipH="1" rot="10800000">
            <a:off x="2733875" y="2555088"/>
            <a:ext cx="1694100" cy="26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1" name="Google Shape;1001;p57"/>
          <p:cNvSpPr txBox="1"/>
          <p:nvPr/>
        </p:nvSpPr>
        <p:spPr>
          <a:xfrm>
            <a:off x="2407600" y="4956125"/>
            <a:ext cx="4362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1002" name="Google Shape;1002;p57"/>
          <p:cNvSpPr txBox="1"/>
          <p:nvPr/>
        </p:nvSpPr>
        <p:spPr>
          <a:xfrm>
            <a:off x="4264814" y="2469555"/>
            <a:ext cx="4362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998" name="Google Shape;998;p57"/>
          <p:cNvSpPr txBox="1"/>
          <p:nvPr/>
        </p:nvSpPr>
        <p:spPr>
          <a:xfrm>
            <a:off x="3283500" y="4819014"/>
            <a:ext cx="43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003" name="Google Shape;1003;p57"/>
          <p:cNvSpPr txBox="1"/>
          <p:nvPr/>
        </p:nvSpPr>
        <p:spPr>
          <a:xfrm>
            <a:off x="4618050" y="4493377"/>
            <a:ext cx="43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pic>
        <p:nvPicPr>
          <p:cNvPr id="1004" name="Google Shape;1004;p57"/>
          <p:cNvPicPr preferRelativeResize="0"/>
          <p:nvPr/>
        </p:nvPicPr>
        <p:blipFill rotWithShape="1">
          <a:blip r:embed="rId8">
            <a:alphaModFix/>
          </a:blip>
          <a:srcRect b="83157" l="24543" r="50237" t="8800"/>
          <a:stretch/>
        </p:blipFill>
        <p:spPr>
          <a:xfrm>
            <a:off x="4490413" y="3306740"/>
            <a:ext cx="200280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7"/>
          <p:cNvSpPr txBox="1"/>
          <p:nvPr/>
        </p:nvSpPr>
        <p:spPr>
          <a:xfrm>
            <a:off x="3103817" y="3972933"/>
            <a:ext cx="2908800" cy="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0000"/>
                </a:solidFill>
              </a:rPr>
              <a:t>숫자만 입력해주세요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1006" name="Google Shape;1006;p57"/>
          <p:cNvSpPr txBox="1"/>
          <p:nvPr/>
        </p:nvSpPr>
        <p:spPr>
          <a:xfrm>
            <a:off x="1067200" y="3687281"/>
            <a:ext cx="916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cxnSp>
        <p:nvCxnSpPr>
          <p:cNvPr id="1007" name="Google Shape;1007;p57"/>
          <p:cNvCxnSpPr/>
          <p:nvPr/>
        </p:nvCxnSpPr>
        <p:spPr>
          <a:xfrm flipH="1" rot="10800000">
            <a:off x="2733675" y="4133700"/>
            <a:ext cx="1857300" cy="104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08" name="Google Shape;1008;p57"/>
          <p:cNvPicPr preferRelativeResize="0"/>
          <p:nvPr/>
        </p:nvPicPr>
        <p:blipFill rotWithShape="1">
          <a:blip r:embed="rId9">
            <a:alphaModFix/>
          </a:blip>
          <a:srcRect b="94890" l="73247" r="17955" t="0"/>
          <a:stretch/>
        </p:blipFill>
        <p:spPr>
          <a:xfrm>
            <a:off x="4855650" y="1411250"/>
            <a:ext cx="525978" cy="20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57"/>
          <p:cNvSpPr/>
          <p:nvPr/>
        </p:nvSpPr>
        <p:spPr>
          <a:xfrm>
            <a:off x="189656" y="1378456"/>
            <a:ext cx="6457800" cy="37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58"/>
          <p:cNvPicPr preferRelativeResize="0"/>
          <p:nvPr/>
        </p:nvPicPr>
        <p:blipFill rotWithShape="1">
          <a:blip r:embed="rId3">
            <a:alphaModFix/>
          </a:blip>
          <a:srcRect b="40666" l="0" r="0" t="0"/>
          <a:stretch/>
        </p:blipFill>
        <p:spPr>
          <a:xfrm>
            <a:off x="179500" y="1373150"/>
            <a:ext cx="6480726" cy="401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8"/>
          <p:cNvPicPr preferRelativeResize="0"/>
          <p:nvPr/>
        </p:nvPicPr>
        <p:blipFill rotWithShape="1">
          <a:blip r:embed="rId4">
            <a:alphaModFix/>
          </a:blip>
          <a:srcRect b="37437" l="0" r="0" t="0"/>
          <a:stretch/>
        </p:blipFill>
        <p:spPr>
          <a:xfrm>
            <a:off x="179500" y="1373150"/>
            <a:ext cx="6480726" cy="401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8"/>
          <p:cNvPicPr preferRelativeResize="0"/>
          <p:nvPr/>
        </p:nvPicPr>
        <p:blipFill rotWithShape="1">
          <a:blip r:embed="rId5">
            <a:alphaModFix/>
          </a:blip>
          <a:srcRect b="14144" l="16458" r="28050" t="14847"/>
          <a:stretch/>
        </p:blipFill>
        <p:spPr>
          <a:xfrm>
            <a:off x="179500" y="1727875"/>
            <a:ext cx="6480725" cy="36523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7" name="Google Shape;1017;p5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4.2.5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018" name="Google Shape;1018;p5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개봉일을 제외하고 내용을 모두 입력했을 경우 ‘수정하시겠습니까?’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수정이 완료되고 영화/한줄평 상세보기 화면(ALL_03_02)로 이동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 수정이 취소되고 영화/한줄평  상세보기 화면(</a:t>
                      </a:r>
                      <a:r>
                        <a:rPr lang="ko-KR" sz="100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ALL_03_02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문자 입력시 오른쪽에 ‘숫자만 입력해주세요’ 표시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019" name="Google Shape;1019;p58"/>
          <p:cNvSpPr txBox="1"/>
          <p:nvPr/>
        </p:nvSpPr>
        <p:spPr>
          <a:xfrm>
            <a:off x="814950" y="2418850"/>
            <a:ext cx="429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0" name="Google Shape;1020;p58"/>
          <p:cNvPicPr preferRelativeResize="0"/>
          <p:nvPr/>
        </p:nvPicPr>
        <p:blipFill rotWithShape="1">
          <a:blip r:embed="rId6">
            <a:alphaModFix/>
          </a:blip>
          <a:srcRect b="63781" l="50602" r="25134" t="28196"/>
          <a:stretch/>
        </p:blipFill>
        <p:spPr>
          <a:xfrm>
            <a:off x="4517620" y="2174325"/>
            <a:ext cx="1894656" cy="84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58"/>
          <p:cNvSpPr/>
          <p:nvPr/>
        </p:nvSpPr>
        <p:spPr>
          <a:xfrm>
            <a:off x="5549200" y="2663375"/>
            <a:ext cx="939300" cy="37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2" name="Google Shape;1022;p58"/>
          <p:cNvPicPr preferRelativeResize="0"/>
          <p:nvPr/>
        </p:nvPicPr>
        <p:blipFill rotWithShape="1">
          <a:blip r:embed="rId7">
            <a:alphaModFix/>
          </a:blip>
          <a:srcRect b="72404" l="24591" r="51144" t="18718"/>
          <a:stretch/>
        </p:blipFill>
        <p:spPr>
          <a:xfrm>
            <a:off x="4818500" y="4302988"/>
            <a:ext cx="1745556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3" name="Google Shape;1023;p58"/>
          <p:cNvCxnSpPr>
            <a:stCxn id="1024" idx="3"/>
            <a:endCxn id="1022" idx="1"/>
          </p:cNvCxnSpPr>
          <p:nvPr/>
        </p:nvCxnSpPr>
        <p:spPr>
          <a:xfrm flipH="1" rot="10800000">
            <a:off x="3370450" y="4731314"/>
            <a:ext cx="1448100" cy="3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5" name="Google Shape;1025;p58"/>
          <p:cNvCxnSpPr/>
          <p:nvPr/>
        </p:nvCxnSpPr>
        <p:spPr>
          <a:xfrm flipH="1" rot="10800000">
            <a:off x="2705100" y="2876400"/>
            <a:ext cx="1886100" cy="22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26" name="Google Shape;1026;p58"/>
          <p:cNvPicPr preferRelativeResize="0"/>
          <p:nvPr/>
        </p:nvPicPr>
        <p:blipFill rotWithShape="1">
          <a:blip r:embed="rId8">
            <a:alphaModFix/>
          </a:blip>
          <a:srcRect b="83157" l="24543" r="50237" t="8800"/>
          <a:stretch/>
        </p:blipFill>
        <p:spPr>
          <a:xfrm>
            <a:off x="4490413" y="3306740"/>
            <a:ext cx="2002800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7" name="Google Shape;1027;p58"/>
          <p:cNvCxnSpPr/>
          <p:nvPr/>
        </p:nvCxnSpPr>
        <p:spPr>
          <a:xfrm flipH="1" rot="10800000">
            <a:off x="2724150" y="4057650"/>
            <a:ext cx="1914600" cy="11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8" name="Google Shape;1028;p58"/>
          <p:cNvSpPr/>
          <p:nvPr/>
        </p:nvSpPr>
        <p:spPr>
          <a:xfrm>
            <a:off x="4427975" y="3211275"/>
            <a:ext cx="2060400" cy="95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8"/>
          <p:cNvSpPr txBox="1"/>
          <p:nvPr/>
        </p:nvSpPr>
        <p:spPr>
          <a:xfrm>
            <a:off x="3153603" y="3611636"/>
            <a:ext cx="2908800" cy="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0000"/>
                </a:solidFill>
              </a:rPr>
              <a:t>숫자만 입력해주세요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1030" name="Google Shape;1030;p58"/>
          <p:cNvSpPr txBox="1"/>
          <p:nvPr/>
        </p:nvSpPr>
        <p:spPr>
          <a:xfrm>
            <a:off x="2429350" y="4887625"/>
            <a:ext cx="504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1031" name="Google Shape;1031;p58"/>
          <p:cNvSpPr txBox="1"/>
          <p:nvPr/>
        </p:nvSpPr>
        <p:spPr>
          <a:xfrm>
            <a:off x="4327063" y="2491375"/>
            <a:ext cx="638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1032" name="Google Shape;1032;p58"/>
          <p:cNvSpPr/>
          <p:nvPr/>
        </p:nvSpPr>
        <p:spPr>
          <a:xfrm>
            <a:off x="5618300" y="4701725"/>
            <a:ext cx="939300" cy="37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8"/>
          <p:cNvSpPr txBox="1"/>
          <p:nvPr/>
        </p:nvSpPr>
        <p:spPr>
          <a:xfrm>
            <a:off x="4705350" y="4510675"/>
            <a:ext cx="4296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1034" name="Google Shape;1034;p58"/>
          <p:cNvSpPr txBox="1"/>
          <p:nvPr/>
        </p:nvSpPr>
        <p:spPr>
          <a:xfrm>
            <a:off x="1484175" y="3381816"/>
            <a:ext cx="916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pic>
        <p:nvPicPr>
          <p:cNvPr id="1035" name="Google Shape;1035;p58"/>
          <p:cNvPicPr preferRelativeResize="0"/>
          <p:nvPr/>
        </p:nvPicPr>
        <p:blipFill rotWithShape="1">
          <a:blip r:embed="rId9">
            <a:alphaModFix/>
          </a:blip>
          <a:srcRect b="94890" l="73247" r="17955" t="0"/>
          <a:stretch/>
        </p:blipFill>
        <p:spPr>
          <a:xfrm>
            <a:off x="4855650" y="1430300"/>
            <a:ext cx="525978" cy="20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8"/>
          <p:cNvSpPr txBox="1"/>
          <p:nvPr/>
        </p:nvSpPr>
        <p:spPr>
          <a:xfrm>
            <a:off x="2934250" y="4887614"/>
            <a:ext cx="43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036" name="Google Shape;1036;p58"/>
          <p:cNvSpPr/>
          <p:nvPr/>
        </p:nvSpPr>
        <p:spPr>
          <a:xfrm>
            <a:off x="189656" y="1378456"/>
            <a:ext cx="6457800" cy="37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1" name="Google Shape;1041;p5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ADM_03_01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상영시간표 등록/수정 화면(1)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042" name="Google Shape;1042;p5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날짜 선택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키워드에 해당하는 영화 목록을 아래쪽에 리스트로 출력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(키워드가 공백이면 전체 영화 출력)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모달창이 나타남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빈칸으로 입력한 경우 알림창 나타남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같은 상영 시간을 입력한 경우 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 등록하려는 날짜, 상영관에 스케줄이 존재하는 경우 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⑦ </a:t>
                      </a:r>
                      <a:r>
                        <a:rPr lang="ko-KR" sz="1000"/>
                        <a:t>해당 영화 정보가 상영시간표에 등록되면서 페이지 하단에 출력되고 모달창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⑧ 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⑨ 상영스케줄 조회 화면(ALL_04)로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⑩ 알림창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⑪ 방금 화면에서 등록한 상영스케줄을 다시 지우고, 상영스케줄 조회 화면(ALL_04)로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043" name="Google Shape;10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97" y="1373150"/>
            <a:ext cx="4602205" cy="40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9"/>
          <p:cNvSpPr txBox="1"/>
          <p:nvPr/>
        </p:nvSpPr>
        <p:spPr>
          <a:xfrm>
            <a:off x="179500" y="140651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045" name="Google Shape;1045;p59"/>
          <p:cNvSpPr txBox="1"/>
          <p:nvPr/>
        </p:nvSpPr>
        <p:spPr>
          <a:xfrm>
            <a:off x="3009525" y="26203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046" name="Google Shape;1046;p59"/>
          <p:cNvSpPr txBox="1"/>
          <p:nvPr/>
        </p:nvSpPr>
        <p:spPr>
          <a:xfrm>
            <a:off x="436825" y="32259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047" name="Google Shape;104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250" y="885945"/>
            <a:ext cx="2854350" cy="179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8" name="Google Shape;1048;p59"/>
          <p:cNvCxnSpPr/>
          <p:nvPr/>
        </p:nvCxnSpPr>
        <p:spPr>
          <a:xfrm flipH="1" rot="10800000">
            <a:off x="912375" y="2491618"/>
            <a:ext cx="707700" cy="10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49" name="Google Shape;104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0100" y="3255675"/>
            <a:ext cx="1984650" cy="9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5060" y="3255675"/>
            <a:ext cx="2049389" cy="9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9"/>
          <p:cNvSpPr/>
          <p:nvPr/>
        </p:nvSpPr>
        <p:spPr>
          <a:xfrm>
            <a:off x="2704075" y="2360300"/>
            <a:ext cx="502800" cy="26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2" name="Google Shape;1052;p59"/>
          <p:cNvCxnSpPr/>
          <p:nvPr/>
        </p:nvCxnSpPr>
        <p:spPr>
          <a:xfrm flipH="1">
            <a:off x="2203975" y="2540925"/>
            <a:ext cx="213600" cy="8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3" name="Google Shape;1053;p59"/>
          <p:cNvCxnSpPr/>
          <p:nvPr/>
        </p:nvCxnSpPr>
        <p:spPr>
          <a:xfrm>
            <a:off x="2491525" y="2519525"/>
            <a:ext cx="1718700" cy="9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54" name="Google Shape;1054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0875" y="1735385"/>
            <a:ext cx="2049400" cy="948796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59"/>
          <p:cNvSpPr txBox="1"/>
          <p:nvPr/>
        </p:nvSpPr>
        <p:spPr>
          <a:xfrm>
            <a:off x="1939613" y="306843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056" name="Google Shape;1056;p59"/>
          <p:cNvSpPr txBox="1"/>
          <p:nvPr/>
        </p:nvSpPr>
        <p:spPr>
          <a:xfrm>
            <a:off x="3995050" y="306843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cxnSp>
        <p:nvCxnSpPr>
          <p:cNvPr id="1057" name="Google Shape;1057;p59"/>
          <p:cNvCxnSpPr/>
          <p:nvPr/>
        </p:nvCxnSpPr>
        <p:spPr>
          <a:xfrm flipH="1" rot="10800000">
            <a:off x="2499175" y="2203793"/>
            <a:ext cx="1998900" cy="25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8" name="Google Shape;1058;p59"/>
          <p:cNvSpPr txBox="1"/>
          <p:nvPr/>
        </p:nvSpPr>
        <p:spPr>
          <a:xfrm>
            <a:off x="4079600" y="19152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  <p:cxnSp>
        <p:nvCxnSpPr>
          <p:cNvPr id="1059" name="Google Shape;1059;p59"/>
          <p:cNvCxnSpPr/>
          <p:nvPr/>
        </p:nvCxnSpPr>
        <p:spPr>
          <a:xfrm flipH="1">
            <a:off x="1077125" y="2491625"/>
            <a:ext cx="1217100" cy="14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60" name="Google Shape;1060;p59"/>
          <p:cNvPicPr preferRelativeResize="0"/>
          <p:nvPr/>
        </p:nvPicPr>
        <p:blipFill rotWithShape="1">
          <a:blip r:embed="rId8">
            <a:alphaModFix/>
          </a:blip>
          <a:srcRect b="72404" l="23939" r="51144" t="18718"/>
          <a:stretch/>
        </p:blipFill>
        <p:spPr>
          <a:xfrm>
            <a:off x="4290875" y="4775400"/>
            <a:ext cx="1792452" cy="8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1" name="Google Shape;1061;p59"/>
          <p:cNvCxnSpPr/>
          <p:nvPr/>
        </p:nvCxnSpPr>
        <p:spPr>
          <a:xfrm>
            <a:off x="839950" y="5267468"/>
            <a:ext cx="1166400" cy="13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2" name="Google Shape;1062;p59"/>
          <p:cNvSpPr/>
          <p:nvPr/>
        </p:nvSpPr>
        <p:spPr>
          <a:xfrm>
            <a:off x="5183575" y="5216475"/>
            <a:ext cx="8193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59"/>
          <p:cNvSpPr txBox="1"/>
          <p:nvPr/>
        </p:nvSpPr>
        <p:spPr>
          <a:xfrm>
            <a:off x="722513" y="490536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⑧</a:t>
            </a:r>
            <a:endParaRPr/>
          </a:p>
        </p:txBody>
      </p:sp>
      <p:pic>
        <p:nvPicPr>
          <p:cNvPr id="1064" name="Google Shape;1064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73438" y="4839163"/>
            <a:ext cx="1718700" cy="821438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59"/>
          <p:cNvSpPr txBox="1"/>
          <p:nvPr/>
        </p:nvSpPr>
        <p:spPr>
          <a:xfrm>
            <a:off x="2006350" y="517941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⑨</a:t>
            </a:r>
            <a:endParaRPr/>
          </a:p>
        </p:txBody>
      </p:sp>
      <p:sp>
        <p:nvSpPr>
          <p:cNvPr id="1066" name="Google Shape;1066;p59"/>
          <p:cNvSpPr/>
          <p:nvPr/>
        </p:nvSpPr>
        <p:spPr>
          <a:xfrm>
            <a:off x="2843800" y="5267475"/>
            <a:ext cx="8193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59"/>
          <p:cNvSpPr txBox="1"/>
          <p:nvPr/>
        </p:nvSpPr>
        <p:spPr>
          <a:xfrm>
            <a:off x="1347988" y="490536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⑩</a:t>
            </a:r>
            <a:endParaRPr/>
          </a:p>
        </p:txBody>
      </p:sp>
      <p:cxnSp>
        <p:nvCxnSpPr>
          <p:cNvPr id="1068" name="Google Shape;1068;p59"/>
          <p:cNvCxnSpPr/>
          <p:nvPr/>
        </p:nvCxnSpPr>
        <p:spPr>
          <a:xfrm flipH="1" rot="10800000">
            <a:off x="1419950" y="5045405"/>
            <a:ext cx="3102600" cy="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9" name="Google Shape;1069;p59"/>
          <p:cNvSpPr txBox="1"/>
          <p:nvPr/>
        </p:nvSpPr>
        <p:spPr>
          <a:xfrm>
            <a:off x="4260563" y="50943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⑪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4" name="Google Shape;1074;p6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ADM_03_01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상영시간표 등록/수정 화면(2)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075" name="Google Shape;1075;p60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모달창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해당 영화 정보가 상영시간표에 수정되면서 페이지 하단에 재출력되고 모달창 사라짐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알림창 나타남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해당 시간표가 삭제되고, 모달창 사라짐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076" name="Google Shape;107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97" y="1373150"/>
            <a:ext cx="4602205" cy="40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2025" y="1520150"/>
            <a:ext cx="3459950" cy="18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0"/>
          <p:cNvSpPr txBox="1"/>
          <p:nvPr/>
        </p:nvSpPr>
        <p:spPr>
          <a:xfrm>
            <a:off x="343950" y="3922763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cxnSp>
        <p:nvCxnSpPr>
          <p:cNvPr id="1079" name="Google Shape;1079;p60"/>
          <p:cNvCxnSpPr/>
          <p:nvPr/>
        </p:nvCxnSpPr>
        <p:spPr>
          <a:xfrm flipH="1" rot="10800000">
            <a:off x="969950" y="2376418"/>
            <a:ext cx="2023200" cy="176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80" name="Google Shape;1080;p60"/>
          <p:cNvPicPr preferRelativeResize="0"/>
          <p:nvPr/>
        </p:nvPicPr>
        <p:blipFill rotWithShape="1">
          <a:blip r:embed="rId5">
            <a:alphaModFix/>
          </a:blip>
          <a:srcRect b="63781" l="50602" r="25134" t="28196"/>
          <a:stretch/>
        </p:blipFill>
        <p:spPr>
          <a:xfrm>
            <a:off x="4571995" y="3484025"/>
            <a:ext cx="1894656" cy="84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8893" y="1430801"/>
            <a:ext cx="1695807" cy="8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9025" y="3499073"/>
            <a:ext cx="1695800" cy="81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71425" y="4480925"/>
            <a:ext cx="1695800" cy="78462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60"/>
          <p:cNvSpPr/>
          <p:nvPr/>
        </p:nvSpPr>
        <p:spPr>
          <a:xfrm>
            <a:off x="442675" y="5045450"/>
            <a:ext cx="11049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0"/>
          <p:cNvSpPr/>
          <p:nvPr/>
        </p:nvSpPr>
        <p:spPr>
          <a:xfrm>
            <a:off x="2689025" y="3499075"/>
            <a:ext cx="1695900" cy="81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0"/>
          <p:cNvSpPr/>
          <p:nvPr/>
        </p:nvSpPr>
        <p:spPr>
          <a:xfrm>
            <a:off x="4671375" y="4468088"/>
            <a:ext cx="1695900" cy="81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7" name="Google Shape;1087;p60"/>
          <p:cNvCxnSpPr/>
          <p:nvPr/>
        </p:nvCxnSpPr>
        <p:spPr>
          <a:xfrm flipH="1">
            <a:off x="3387800" y="3154050"/>
            <a:ext cx="435900" cy="5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8" name="Google Shape;1088;p60"/>
          <p:cNvCxnSpPr/>
          <p:nvPr/>
        </p:nvCxnSpPr>
        <p:spPr>
          <a:xfrm>
            <a:off x="3881275" y="3162275"/>
            <a:ext cx="79770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9" name="Google Shape;1089;p60"/>
          <p:cNvCxnSpPr/>
          <p:nvPr/>
        </p:nvCxnSpPr>
        <p:spPr>
          <a:xfrm>
            <a:off x="3873050" y="3203375"/>
            <a:ext cx="954000" cy="13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0" name="Google Shape;1090;p60"/>
          <p:cNvCxnSpPr/>
          <p:nvPr/>
        </p:nvCxnSpPr>
        <p:spPr>
          <a:xfrm flipH="1" rot="10800000">
            <a:off x="4794025" y="2134250"/>
            <a:ext cx="328800" cy="9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1" name="Google Shape;1091;p60"/>
          <p:cNvSpPr/>
          <p:nvPr/>
        </p:nvSpPr>
        <p:spPr>
          <a:xfrm>
            <a:off x="4966875" y="2952950"/>
            <a:ext cx="6084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0"/>
          <p:cNvSpPr/>
          <p:nvPr/>
        </p:nvSpPr>
        <p:spPr>
          <a:xfrm>
            <a:off x="5575275" y="4005650"/>
            <a:ext cx="8913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0"/>
          <p:cNvSpPr/>
          <p:nvPr/>
        </p:nvSpPr>
        <p:spPr>
          <a:xfrm>
            <a:off x="5727675" y="1904950"/>
            <a:ext cx="8913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0"/>
          <p:cNvSpPr txBox="1"/>
          <p:nvPr/>
        </p:nvSpPr>
        <p:spPr>
          <a:xfrm>
            <a:off x="4472450" y="326403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095" name="Google Shape;1095;p60"/>
          <p:cNvSpPr txBox="1"/>
          <p:nvPr/>
        </p:nvSpPr>
        <p:spPr>
          <a:xfrm>
            <a:off x="4572000" y="388803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sp>
        <p:nvSpPr>
          <p:cNvPr id="1096" name="Google Shape;1096;p60"/>
          <p:cNvSpPr txBox="1"/>
          <p:nvPr/>
        </p:nvSpPr>
        <p:spPr>
          <a:xfrm>
            <a:off x="4571988" y="277713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097" name="Google Shape;1097;p60"/>
          <p:cNvSpPr txBox="1"/>
          <p:nvPr/>
        </p:nvSpPr>
        <p:spPr>
          <a:xfrm>
            <a:off x="4888900" y="1763888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cxnSp>
        <p:nvCxnSpPr>
          <p:cNvPr id="1098" name="Google Shape;1098;p60"/>
          <p:cNvCxnSpPr/>
          <p:nvPr/>
        </p:nvCxnSpPr>
        <p:spPr>
          <a:xfrm flipH="1">
            <a:off x="4086950" y="4233875"/>
            <a:ext cx="662100" cy="3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1428225"/>
            <a:ext cx="6218350" cy="3776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04" name="Google Shape;1104;p6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모두 입력, 선택한 경우 ‘등록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하시겠습니까?’ 알림창이 나타남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기프티콘이 등록된 후 기프티콘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ALL_06_01)으로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기프티콘 등록이 취소되고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기프티콘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105" name="Google Shape;1105;p6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ADM_04_01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106" name="Google Shape;1106;p61"/>
          <p:cNvSpPr txBox="1"/>
          <p:nvPr/>
        </p:nvSpPr>
        <p:spPr>
          <a:xfrm>
            <a:off x="3062913" y="50788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cxnSp>
        <p:nvCxnSpPr>
          <p:cNvPr id="1107" name="Google Shape;1107;p61"/>
          <p:cNvCxnSpPr/>
          <p:nvPr/>
        </p:nvCxnSpPr>
        <p:spPr>
          <a:xfrm rot="10800000">
            <a:off x="2513575" y="4499875"/>
            <a:ext cx="452700" cy="4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08" name="Google Shape;110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063" y="4099750"/>
            <a:ext cx="17240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1"/>
          <p:cNvSpPr txBox="1"/>
          <p:nvPr/>
        </p:nvSpPr>
        <p:spPr>
          <a:xfrm>
            <a:off x="817750" y="45293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cxnSp>
        <p:nvCxnSpPr>
          <p:cNvPr id="1110" name="Google Shape;1110;p61"/>
          <p:cNvCxnSpPr/>
          <p:nvPr/>
        </p:nvCxnSpPr>
        <p:spPr>
          <a:xfrm flipH="1" rot="10800000">
            <a:off x="3636825" y="4500075"/>
            <a:ext cx="835800" cy="4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11" name="Google Shape;111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225" y="4147500"/>
            <a:ext cx="1769700" cy="7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1"/>
          <p:cNvSpPr/>
          <p:nvPr/>
        </p:nvSpPr>
        <p:spPr>
          <a:xfrm>
            <a:off x="309350" y="1846575"/>
            <a:ext cx="6218400" cy="30891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1"/>
          <p:cNvSpPr/>
          <p:nvPr/>
        </p:nvSpPr>
        <p:spPr>
          <a:xfrm>
            <a:off x="1643575" y="4569800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1"/>
          <p:cNvSpPr/>
          <p:nvPr/>
        </p:nvSpPr>
        <p:spPr>
          <a:xfrm>
            <a:off x="5457825" y="462917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1"/>
          <p:cNvSpPr txBox="1"/>
          <p:nvPr/>
        </p:nvSpPr>
        <p:spPr>
          <a:xfrm>
            <a:off x="4637350" y="45623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pic>
        <p:nvPicPr>
          <p:cNvPr id="1116" name="Google Shape;1116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4075" y="2894063"/>
            <a:ext cx="15811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61"/>
          <p:cNvSpPr/>
          <p:nvPr/>
        </p:nvSpPr>
        <p:spPr>
          <a:xfrm>
            <a:off x="4024000" y="2877275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8" name="Google Shape;1118;p61"/>
          <p:cNvCxnSpPr/>
          <p:nvPr/>
        </p:nvCxnSpPr>
        <p:spPr>
          <a:xfrm flipH="1" rot="10800000">
            <a:off x="3266250" y="3627650"/>
            <a:ext cx="1205700" cy="12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9" name="Google Shape;1119;p61"/>
          <p:cNvSpPr txBox="1"/>
          <p:nvPr/>
        </p:nvSpPr>
        <p:spPr>
          <a:xfrm>
            <a:off x="3417525" y="50788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 rotWithShape="1">
          <a:blip r:embed="rId3">
            <a:alphaModFix/>
          </a:blip>
          <a:srcRect b="83157" l="24543" r="50237" t="8800"/>
          <a:stretch/>
        </p:blipFill>
        <p:spPr>
          <a:xfrm>
            <a:off x="2418475" y="4211652"/>
            <a:ext cx="2002800" cy="8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00" y="2021188"/>
            <a:ext cx="6520562" cy="24007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" name="Google Shape;160;p17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① 관리자 권한이 있는 경우 회원 목록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ADM_01_01)으로 이동,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회원인 경우 초기화면(ALL_00)으로 이동,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ID와 PW가 일치하지 않을 경우 ‘ID와 PW가 일치하지 않습니다’ 알림창 </a:t>
                      </a:r>
                      <a:r>
                        <a:rPr lang="ko-KR" sz="1000"/>
                        <a:t>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내용 입력하지 않은경우 ‘아이디랑 비밀번호 입력해주세요’ 라는 알림창이 나타남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ID 찾기 화면(USR_00)으로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PW 찾기 화면(USR_01)으로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회원가입 화면(ALL_01)으로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⑤ 알림창이 사라짐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⑥ 알림창이 사라짐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61" name="Google Shape;161;p17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ALL_02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로그인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최영우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62" name="Google Shape;162;p17"/>
          <p:cNvSpPr txBox="1"/>
          <p:nvPr/>
        </p:nvSpPr>
        <p:spPr>
          <a:xfrm>
            <a:off x="4460250" y="2900800"/>
            <a:ext cx="295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2955100" y="3401575"/>
            <a:ext cx="37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3378725" y="3401575"/>
            <a:ext cx="314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3808925" y="3424975"/>
            <a:ext cx="3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166" name="Google Shape;166;p17"/>
          <p:cNvSpPr txBox="1"/>
          <p:nvPr/>
        </p:nvSpPr>
        <p:spPr>
          <a:xfrm>
            <a:off x="2456113" y="4297325"/>
            <a:ext cx="1927500" cy="31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아이디와 비밀번호를 확인해주세요</a:t>
            </a:r>
            <a:endParaRPr sz="1000"/>
          </a:p>
        </p:txBody>
      </p:sp>
      <p:cxnSp>
        <p:nvCxnSpPr>
          <p:cNvPr id="167" name="Google Shape;167;p17"/>
          <p:cNvCxnSpPr>
            <a:endCxn id="166" idx="0"/>
          </p:cNvCxnSpPr>
          <p:nvPr/>
        </p:nvCxnSpPr>
        <p:spPr>
          <a:xfrm>
            <a:off x="2878963" y="3967625"/>
            <a:ext cx="540900" cy="3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17"/>
          <p:cNvSpPr txBox="1"/>
          <p:nvPr/>
        </p:nvSpPr>
        <p:spPr>
          <a:xfrm>
            <a:off x="2889725" y="4544100"/>
            <a:ext cx="3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169" name="Google Shape;169;p17"/>
          <p:cNvSpPr txBox="1"/>
          <p:nvPr/>
        </p:nvSpPr>
        <p:spPr>
          <a:xfrm>
            <a:off x="2342275" y="3459875"/>
            <a:ext cx="37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4" name="Google Shape;1124;p62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모두 수정, 선택한 경우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기프티콘이 수정된 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기프티콘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기프티콘 수정이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기프티콘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ALL_06_01)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125" name="Google Shape;11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50" y="1447300"/>
            <a:ext cx="5909325" cy="388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26" name="Google Shape;1126;p62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7.1.2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ADM_04_02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기프티콘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127" name="Google Shape;1127;p62"/>
          <p:cNvSpPr txBox="1"/>
          <p:nvPr/>
        </p:nvSpPr>
        <p:spPr>
          <a:xfrm>
            <a:off x="3038688" y="48970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128" name="Google Shape;1128;p62"/>
          <p:cNvSpPr txBox="1"/>
          <p:nvPr/>
        </p:nvSpPr>
        <p:spPr>
          <a:xfrm>
            <a:off x="740638" y="42643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pic>
        <p:nvPicPr>
          <p:cNvPr id="1129" name="Google Shape;112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650" y="3944575"/>
            <a:ext cx="1718325" cy="73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0" name="Google Shape;1130;p62"/>
          <p:cNvCxnSpPr/>
          <p:nvPr/>
        </p:nvCxnSpPr>
        <p:spPr>
          <a:xfrm rot="10800000">
            <a:off x="2459100" y="4499800"/>
            <a:ext cx="579600" cy="5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1" name="Google Shape;1131;p62"/>
          <p:cNvSpPr/>
          <p:nvPr/>
        </p:nvSpPr>
        <p:spPr>
          <a:xfrm>
            <a:off x="424125" y="1783350"/>
            <a:ext cx="5953200" cy="33657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2" name="Google Shape;113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780" y="3595125"/>
            <a:ext cx="1652596" cy="73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3" name="Google Shape;1133;p62"/>
          <p:cNvCxnSpPr/>
          <p:nvPr/>
        </p:nvCxnSpPr>
        <p:spPr>
          <a:xfrm flipH="1" rot="10800000">
            <a:off x="3603900" y="4381000"/>
            <a:ext cx="1181700" cy="7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4" name="Google Shape;1134;p62"/>
          <p:cNvSpPr/>
          <p:nvPr/>
        </p:nvSpPr>
        <p:spPr>
          <a:xfrm>
            <a:off x="1643500" y="438842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2"/>
          <p:cNvSpPr/>
          <p:nvPr/>
        </p:nvSpPr>
        <p:spPr>
          <a:xfrm>
            <a:off x="5546800" y="403427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2"/>
          <p:cNvSpPr txBox="1"/>
          <p:nvPr/>
        </p:nvSpPr>
        <p:spPr>
          <a:xfrm>
            <a:off x="4744752" y="3993775"/>
            <a:ext cx="2817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137" name="Google Shape;1137;p62"/>
          <p:cNvSpPr txBox="1"/>
          <p:nvPr/>
        </p:nvSpPr>
        <p:spPr>
          <a:xfrm>
            <a:off x="3393288" y="48970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138" name="Google Shape;1138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950" y="2780163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9" name="Google Shape;1139;p62"/>
          <p:cNvCxnSpPr/>
          <p:nvPr/>
        </p:nvCxnSpPr>
        <p:spPr>
          <a:xfrm flipH="1" rot="10800000">
            <a:off x="3268050" y="3553825"/>
            <a:ext cx="1173900" cy="153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0" name="Google Shape;1140;p62"/>
          <p:cNvSpPr/>
          <p:nvPr/>
        </p:nvSpPr>
        <p:spPr>
          <a:xfrm>
            <a:off x="4161875" y="2780163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62"/>
          <p:cNvSpPr txBox="1"/>
          <p:nvPr/>
        </p:nvSpPr>
        <p:spPr>
          <a:xfrm>
            <a:off x="777102" y="4347925"/>
            <a:ext cx="2817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6" name="Google Shape;1146;p63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모두 입력한 경우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공지사항이 등록된 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공지사항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공지사항 등록이 취소되고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공지사항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ALL_07_01)</a:t>
                      </a:r>
                      <a:r>
                        <a:rPr lang="ko-KR" sz="1000"/>
                        <a:t>으로 이동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147" name="Google Shape;11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50" y="1424650"/>
            <a:ext cx="6229950" cy="3826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48" name="Google Shape;1148;p63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ADM_05_01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cxnSp>
        <p:nvCxnSpPr>
          <p:cNvPr id="1149" name="Google Shape;1149;p63"/>
          <p:cNvCxnSpPr/>
          <p:nvPr/>
        </p:nvCxnSpPr>
        <p:spPr>
          <a:xfrm rot="10800000">
            <a:off x="2545075" y="4346475"/>
            <a:ext cx="488700" cy="46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0" name="Google Shape;1150;p63"/>
          <p:cNvSpPr txBox="1"/>
          <p:nvPr/>
        </p:nvSpPr>
        <p:spPr>
          <a:xfrm>
            <a:off x="3033775" y="5037725"/>
            <a:ext cx="354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cxnSp>
        <p:nvCxnSpPr>
          <p:cNvPr id="1151" name="Google Shape;1151;p63"/>
          <p:cNvCxnSpPr/>
          <p:nvPr/>
        </p:nvCxnSpPr>
        <p:spPr>
          <a:xfrm flipH="1" rot="10800000">
            <a:off x="3664650" y="4346450"/>
            <a:ext cx="763200" cy="47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2" name="Google Shape;1152;p63"/>
          <p:cNvSpPr/>
          <p:nvPr/>
        </p:nvSpPr>
        <p:spPr>
          <a:xfrm>
            <a:off x="318650" y="1898500"/>
            <a:ext cx="6230100" cy="29721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3" name="Google Shape;1153;p63"/>
          <p:cNvGrpSpPr/>
          <p:nvPr/>
        </p:nvGrpSpPr>
        <p:grpSpPr>
          <a:xfrm>
            <a:off x="897788" y="3465975"/>
            <a:ext cx="1724025" cy="800100"/>
            <a:chOff x="934888" y="4007325"/>
            <a:chExt cx="1724025" cy="800100"/>
          </a:xfrm>
        </p:grpSpPr>
        <p:pic>
          <p:nvPicPr>
            <p:cNvPr id="1154" name="Google Shape;1154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34888" y="4007325"/>
              <a:ext cx="1724025" cy="80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5" name="Google Shape;1155;p63"/>
            <p:cNvSpPr/>
            <p:nvPr/>
          </p:nvSpPr>
          <p:spPr>
            <a:xfrm>
              <a:off x="1835225" y="4491300"/>
              <a:ext cx="768000" cy="230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6" name="Google Shape;1156;p63"/>
          <p:cNvSpPr txBox="1"/>
          <p:nvPr/>
        </p:nvSpPr>
        <p:spPr>
          <a:xfrm>
            <a:off x="993273" y="3867025"/>
            <a:ext cx="2988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grpSp>
        <p:nvGrpSpPr>
          <p:cNvPr id="1157" name="Google Shape;1157;p63"/>
          <p:cNvGrpSpPr/>
          <p:nvPr/>
        </p:nvGrpSpPr>
        <p:grpSpPr>
          <a:xfrm>
            <a:off x="4510062" y="3906825"/>
            <a:ext cx="1766437" cy="800100"/>
            <a:chOff x="4510062" y="3906825"/>
            <a:chExt cx="1766437" cy="800100"/>
          </a:xfrm>
        </p:grpSpPr>
        <p:pic>
          <p:nvPicPr>
            <p:cNvPr id="1158" name="Google Shape;1158;p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0062" y="3906825"/>
              <a:ext cx="1766437" cy="80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9" name="Google Shape;1159;p63"/>
            <p:cNvSpPr/>
            <p:nvPr/>
          </p:nvSpPr>
          <p:spPr>
            <a:xfrm>
              <a:off x="5436675" y="4396150"/>
              <a:ext cx="805500" cy="230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0" name="Google Shape;116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950" y="2780163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1" name="Google Shape;1161;p63"/>
          <p:cNvCxnSpPr/>
          <p:nvPr/>
        </p:nvCxnSpPr>
        <p:spPr>
          <a:xfrm flipH="1" rot="10800000">
            <a:off x="3237875" y="3558975"/>
            <a:ext cx="1272300" cy="125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2" name="Google Shape;1162;p63"/>
          <p:cNvSpPr txBox="1"/>
          <p:nvPr/>
        </p:nvSpPr>
        <p:spPr>
          <a:xfrm>
            <a:off x="4572000" y="434650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163" name="Google Shape;1163;p63"/>
          <p:cNvSpPr/>
          <p:nvPr/>
        </p:nvSpPr>
        <p:spPr>
          <a:xfrm>
            <a:off x="4161875" y="2780163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3"/>
          <p:cNvSpPr txBox="1"/>
          <p:nvPr/>
        </p:nvSpPr>
        <p:spPr>
          <a:xfrm>
            <a:off x="3439913" y="503772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9" name="Google Shape;1169;p64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모두 입력한 경우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 공지사항이 수정된 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공지사항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공지사항 수정이 취소되고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공지사항 조회 화면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     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ALL_07_01)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170" name="Google Shape;117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50" y="1413728"/>
            <a:ext cx="5904899" cy="38441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71" name="Google Shape;1171;p64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8.2.2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ADM_05_02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공지사항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박진주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cxnSp>
        <p:nvCxnSpPr>
          <p:cNvPr id="1172" name="Google Shape;1172;p64"/>
          <p:cNvCxnSpPr/>
          <p:nvPr/>
        </p:nvCxnSpPr>
        <p:spPr>
          <a:xfrm rot="10800000">
            <a:off x="2459050" y="4593125"/>
            <a:ext cx="546900" cy="4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3" name="Google Shape;1173;p64"/>
          <p:cNvSpPr txBox="1"/>
          <p:nvPr/>
        </p:nvSpPr>
        <p:spPr>
          <a:xfrm>
            <a:off x="3028063" y="5078850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/>
          </a:p>
        </p:txBody>
      </p:sp>
      <p:sp>
        <p:nvSpPr>
          <p:cNvPr id="1174" name="Google Shape;1174;p64"/>
          <p:cNvSpPr/>
          <p:nvPr/>
        </p:nvSpPr>
        <p:spPr>
          <a:xfrm>
            <a:off x="422550" y="2353500"/>
            <a:ext cx="5904900" cy="25137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5" name="Google Shape;1175;p64"/>
          <p:cNvCxnSpPr/>
          <p:nvPr/>
        </p:nvCxnSpPr>
        <p:spPr>
          <a:xfrm flipH="1" rot="10800000">
            <a:off x="3729600" y="4258425"/>
            <a:ext cx="936900" cy="7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76" name="Google Shape;117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212" y="4081294"/>
            <a:ext cx="1733550" cy="766279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64"/>
          <p:cNvSpPr txBox="1"/>
          <p:nvPr/>
        </p:nvSpPr>
        <p:spPr>
          <a:xfrm>
            <a:off x="734299" y="4477833"/>
            <a:ext cx="354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1178" name="Google Shape;1178;p64"/>
          <p:cNvSpPr txBox="1"/>
          <p:nvPr/>
        </p:nvSpPr>
        <p:spPr>
          <a:xfrm>
            <a:off x="3374999" y="5079905"/>
            <a:ext cx="354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pic>
        <p:nvPicPr>
          <p:cNvPr id="1179" name="Google Shape;117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7950" y="4100840"/>
            <a:ext cx="1733550" cy="76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64"/>
          <p:cNvSpPr/>
          <p:nvPr/>
        </p:nvSpPr>
        <p:spPr>
          <a:xfrm>
            <a:off x="1584800" y="453467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64"/>
          <p:cNvSpPr/>
          <p:nvPr/>
        </p:nvSpPr>
        <p:spPr>
          <a:xfrm>
            <a:off x="5635950" y="4593075"/>
            <a:ext cx="768000" cy="2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2" name="Google Shape;118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950" y="2780163"/>
            <a:ext cx="15811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3" name="Google Shape;1183;p64"/>
          <p:cNvCxnSpPr/>
          <p:nvPr/>
        </p:nvCxnSpPr>
        <p:spPr>
          <a:xfrm flipH="1" rot="10800000">
            <a:off x="3200775" y="3504350"/>
            <a:ext cx="1309800" cy="144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4" name="Google Shape;1184;p64"/>
          <p:cNvSpPr txBox="1"/>
          <p:nvPr/>
        </p:nvSpPr>
        <p:spPr>
          <a:xfrm>
            <a:off x="4775225" y="4494175"/>
            <a:ext cx="354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sp>
        <p:nvSpPr>
          <p:cNvPr id="1185" name="Google Shape;1185;p64"/>
          <p:cNvSpPr/>
          <p:nvPr/>
        </p:nvSpPr>
        <p:spPr>
          <a:xfrm>
            <a:off x="4161875" y="2787800"/>
            <a:ext cx="1581300" cy="6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" name="Google Shape;11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2" y="1373150"/>
            <a:ext cx="6358850" cy="3116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91" name="Google Shape;1191;p65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10.3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ADM_06_01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등록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192" name="Google Shape;1192;p65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</a:t>
                      </a:r>
                      <a:r>
                        <a:rPr lang="ko-KR" sz="1000"/>
                        <a:t> 등록되고 습득물 상세보기 화면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ALL_08_02)으로 이동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④ 등록이 취소되고  습득물 조회 화면(ALL_08_01)으로 이동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193" name="Google Shape;119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75" y="1434250"/>
            <a:ext cx="1047600" cy="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65"/>
          <p:cNvSpPr txBox="1"/>
          <p:nvPr/>
        </p:nvSpPr>
        <p:spPr>
          <a:xfrm>
            <a:off x="771475" y="415497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65"/>
          <p:cNvSpPr txBox="1"/>
          <p:nvPr/>
        </p:nvSpPr>
        <p:spPr>
          <a:xfrm>
            <a:off x="1343863" y="4479675"/>
            <a:ext cx="354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/>
          </a:p>
        </p:txBody>
      </p:sp>
      <p:pic>
        <p:nvPicPr>
          <p:cNvPr id="1196" name="Google Shape;119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5542358"/>
            <a:ext cx="29730" cy="20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125" y="1373150"/>
            <a:ext cx="6478101" cy="40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2888" y="2330887"/>
            <a:ext cx="167267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60916" y="3004775"/>
            <a:ext cx="1810059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98475" y="1551150"/>
            <a:ext cx="2205025" cy="88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1" name="Google Shape;1201;p65"/>
          <p:cNvCxnSpPr/>
          <p:nvPr/>
        </p:nvCxnSpPr>
        <p:spPr>
          <a:xfrm flipH="1" rot="10800000">
            <a:off x="601575" y="2562400"/>
            <a:ext cx="1203300" cy="25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2" name="Google Shape;1202;p65"/>
          <p:cNvCxnSpPr/>
          <p:nvPr/>
        </p:nvCxnSpPr>
        <p:spPr>
          <a:xfrm flipH="1" rot="10800000">
            <a:off x="1258850" y="3954950"/>
            <a:ext cx="1559700" cy="11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3" name="Google Shape;1203;p65"/>
          <p:cNvSpPr txBox="1"/>
          <p:nvPr/>
        </p:nvSpPr>
        <p:spPr>
          <a:xfrm>
            <a:off x="445625" y="4701225"/>
            <a:ext cx="354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1204" name="Google Shape;1204;p65"/>
          <p:cNvSpPr txBox="1"/>
          <p:nvPr/>
        </p:nvSpPr>
        <p:spPr>
          <a:xfrm>
            <a:off x="1077075" y="4701225"/>
            <a:ext cx="354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1205" name="Google Shape;1205;p65"/>
          <p:cNvSpPr txBox="1"/>
          <p:nvPr/>
        </p:nvSpPr>
        <p:spPr>
          <a:xfrm>
            <a:off x="2922800" y="2069100"/>
            <a:ext cx="354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206" name="Google Shape;1206;p65"/>
          <p:cNvSpPr txBox="1"/>
          <p:nvPr/>
        </p:nvSpPr>
        <p:spPr>
          <a:xfrm>
            <a:off x="2560925" y="3101800"/>
            <a:ext cx="354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" name="Google Shape;1211;p66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① 알림창이 나타남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②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수정이 되고 습득물 상세보기 화면(ALL_08_02)으로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③ 수정이 취소되고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습득물 상세보기 화면(ALL_08_02)으로 이동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212" name="Google Shape;1212;p66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10.2.2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ADM_06_02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습득물 수정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이희홍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sp>
        <p:nvSpPr>
          <p:cNvPr id="1213" name="Google Shape;1213;p66"/>
          <p:cNvSpPr txBox="1"/>
          <p:nvPr/>
        </p:nvSpPr>
        <p:spPr>
          <a:xfrm>
            <a:off x="-1500500" y="988675"/>
            <a:ext cx="369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4" name="Google Shape;121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373275"/>
            <a:ext cx="6480725" cy="42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725" y="3627675"/>
            <a:ext cx="2763750" cy="84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6" name="Google Shape;1216;p66"/>
          <p:cNvCxnSpPr/>
          <p:nvPr/>
        </p:nvCxnSpPr>
        <p:spPr>
          <a:xfrm flipH="1" rot="10800000">
            <a:off x="613925" y="4531750"/>
            <a:ext cx="1272600" cy="6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7" name="Google Shape;1217;p66"/>
          <p:cNvSpPr txBox="1"/>
          <p:nvPr/>
        </p:nvSpPr>
        <p:spPr>
          <a:xfrm>
            <a:off x="368350" y="4866675"/>
            <a:ext cx="369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	</a:t>
            </a:r>
            <a:endParaRPr/>
          </a:p>
        </p:txBody>
      </p:sp>
      <p:sp>
        <p:nvSpPr>
          <p:cNvPr id="1218" name="Google Shape;1218;p66"/>
          <p:cNvSpPr txBox="1"/>
          <p:nvPr/>
        </p:nvSpPr>
        <p:spPr>
          <a:xfrm>
            <a:off x="3434075" y="4091400"/>
            <a:ext cx="369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r>
              <a:rPr lang="ko-KR"/>
              <a:t>	</a:t>
            </a:r>
            <a:endParaRPr/>
          </a:p>
        </p:txBody>
      </p:sp>
      <p:sp>
        <p:nvSpPr>
          <p:cNvPr id="1219" name="Google Shape;1219;p66"/>
          <p:cNvSpPr txBox="1"/>
          <p:nvPr/>
        </p:nvSpPr>
        <p:spPr>
          <a:xfrm>
            <a:off x="1119650" y="4866675"/>
            <a:ext cx="369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r>
              <a:rPr lang="ko-KR"/>
              <a:t>	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18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4,</a:t>
                      </a:r>
                      <a:br>
                        <a:rPr lang="ko-KR"/>
                      </a:br>
                      <a:r>
                        <a:rPr lang="ko-KR">
                          <a:solidFill>
                            <a:srgbClr val="000000"/>
                          </a:solidFill>
                        </a:rPr>
                        <a:t>4.1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10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ALL_03_01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 랭킹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175" name="Google Shape;175;p18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① 관리자 권한이 있는 경우 ‘관리자페이지’ 표시, 회원 목록 조회 화면(ADM_01_01)으로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②</a:t>
                      </a:r>
                      <a:r>
                        <a:rPr lang="ko-KR" sz="1000"/>
                        <a:t> 로그인 한 경우 ‘로그아웃’  표시, ‘로그아웃 하시겠습니까?’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③ 초기화면(ALL_00)으로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해당 알림창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검색된 게시글이 하단에 표시.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아무것도 입력안하고 검색한 경우 ‘검색어를 입력해주세요’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해당 알림창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⑦ 관리자 권한이 있는 경우 ‘영화등록’ 표시, 영화 등록 화면(ADM_02_01)으로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⑧ 해당 페이지로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25" y="1451425"/>
            <a:ext cx="6168576" cy="383022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>
            <a:off x="942975" y="2120800"/>
            <a:ext cx="37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178" name="Google Shape;178;p18"/>
          <p:cNvSpPr txBox="1"/>
          <p:nvPr/>
        </p:nvSpPr>
        <p:spPr>
          <a:xfrm>
            <a:off x="842950" y="2485900"/>
            <a:ext cx="31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② </a:t>
            </a:r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5114925" y="2120800"/>
            <a:ext cx="2955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③</a:t>
            </a:r>
            <a:endParaRPr/>
          </a:p>
        </p:txBody>
      </p:sp>
      <p:sp>
        <p:nvSpPr>
          <p:cNvPr id="180" name="Google Shape;180;p18"/>
          <p:cNvSpPr txBox="1"/>
          <p:nvPr/>
        </p:nvSpPr>
        <p:spPr>
          <a:xfrm>
            <a:off x="2148500" y="4804575"/>
            <a:ext cx="3144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④</a:t>
            </a:r>
            <a:endParaRPr/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25" y="1451425"/>
            <a:ext cx="1033550" cy="1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00" y="1353650"/>
            <a:ext cx="6480726" cy="403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 rotWithShape="1">
          <a:blip r:embed="rId6">
            <a:alphaModFix/>
          </a:blip>
          <a:srcRect b="13393" l="5252" r="26357" t="27654"/>
          <a:stretch/>
        </p:blipFill>
        <p:spPr>
          <a:xfrm>
            <a:off x="290125" y="1690100"/>
            <a:ext cx="6253574" cy="36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 rotWithShape="1">
          <a:blip r:embed="rId7">
            <a:alphaModFix/>
          </a:blip>
          <a:srcRect b="94498" l="0" r="0" t="0"/>
          <a:stretch/>
        </p:blipFill>
        <p:spPr>
          <a:xfrm>
            <a:off x="179850" y="1382600"/>
            <a:ext cx="6480726" cy="31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 txBox="1"/>
          <p:nvPr/>
        </p:nvSpPr>
        <p:spPr>
          <a:xfrm>
            <a:off x="5626875" y="1241450"/>
            <a:ext cx="3660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①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6" name="Google Shape;186;p18"/>
          <p:cNvSpPr/>
          <p:nvPr/>
        </p:nvSpPr>
        <p:spPr>
          <a:xfrm>
            <a:off x="5702625" y="1325000"/>
            <a:ext cx="5190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6221625" y="1325000"/>
            <a:ext cx="4389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 txBox="1"/>
          <p:nvPr/>
        </p:nvSpPr>
        <p:spPr>
          <a:xfrm>
            <a:off x="6137300" y="1213700"/>
            <a:ext cx="43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②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9" name="Google Shape;189;p18"/>
          <p:cNvPicPr preferRelativeResize="0"/>
          <p:nvPr/>
        </p:nvPicPr>
        <p:blipFill rotWithShape="1">
          <a:blip r:embed="rId8">
            <a:alphaModFix/>
          </a:blip>
          <a:srcRect b="72967" l="23918" r="51852" t="18149"/>
          <a:stretch/>
        </p:blipFill>
        <p:spPr>
          <a:xfrm>
            <a:off x="4571991" y="2787625"/>
            <a:ext cx="1877256" cy="923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18"/>
          <p:cNvCxnSpPr>
            <a:stCxn id="188" idx="2"/>
          </p:cNvCxnSpPr>
          <p:nvPr/>
        </p:nvCxnSpPr>
        <p:spPr>
          <a:xfrm flipH="1">
            <a:off x="6147350" y="1578800"/>
            <a:ext cx="209400" cy="12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18"/>
          <p:cNvSpPr txBox="1"/>
          <p:nvPr/>
        </p:nvSpPr>
        <p:spPr>
          <a:xfrm>
            <a:off x="4401025" y="3125475"/>
            <a:ext cx="3714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sp>
        <p:nvSpPr>
          <p:cNvPr id="192" name="Google Shape;192;p18"/>
          <p:cNvSpPr txBox="1"/>
          <p:nvPr/>
        </p:nvSpPr>
        <p:spPr>
          <a:xfrm>
            <a:off x="5387475" y="3111838"/>
            <a:ext cx="1149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4498350" y="2800300"/>
            <a:ext cx="2002800" cy="92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 txBox="1"/>
          <p:nvPr/>
        </p:nvSpPr>
        <p:spPr>
          <a:xfrm>
            <a:off x="4155375" y="2048638"/>
            <a:ext cx="5190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cxnSp>
        <p:nvCxnSpPr>
          <p:cNvPr id="195" name="Google Shape;195;p18"/>
          <p:cNvCxnSpPr/>
          <p:nvPr/>
        </p:nvCxnSpPr>
        <p:spPr>
          <a:xfrm rot="10800000">
            <a:off x="4674375" y="1737125"/>
            <a:ext cx="747300" cy="6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18"/>
          <p:cNvSpPr/>
          <p:nvPr/>
        </p:nvSpPr>
        <p:spPr>
          <a:xfrm>
            <a:off x="2570200" y="1080700"/>
            <a:ext cx="2202300" cy="98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 txBox="1"/>
          <p:nvPr/>
        </p:nvSpPr>
        <p:spPr>
          <a:xfrm>
            <a:off x="2764038" y="1145350"/>
            <a:ext cx="640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sp>
        <p:nvSpPr>
          <p:cNvPr id="198" name="Google Shape;198;p18"/>
          <p:cNvSpPr txBox="1"/>
          <p:nvPr/>
        </p:nvSpPr>
        <p:spPr>
          <a:xfrm>
            <a:off x="2864688" y="1545950"/>
            <a:ext cx="438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  <p:sp>
        <p:nvSpPr>
          <p:cNvPr id="199" name="Google Shape;199;p18"/>
          <p:cNvSpPr txBox="1"/>
          <p:nvPr/>
        </p:nvSpPr>
        <p:spPr>
          <a:xfrm>
            <a:off x="676350" y="2048650"/>
            <a:ext cx="5190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  <p:sp>
        <p:nvSpPr>
          <p:cNvPr id="200" name="Google Shape;200;p18"/>
          <p:cNvSpPr txBox="1"/>
          <p:nvPr/>
        </p:nvSpPr>
        <p:spPr>
          <a:xfrm>
            <a:off x="1943900" y="4728375"/>
            <a:ext cx="5190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⑧</a:t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1943900" y="5047575"/>
            <a:ext cx="3257700" cy="24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179850" y="1347950"/>
            <a:ext cx="54471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 txBox="1"/>
          <p:nvPr/>
        </p:nvSpPr>
        <p:spPr>
          <a:xfrm>
            <a:off x="2643900" y="1044600"/>
            <a:ext cx="51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sp>
        <p:nvSpPr>
          <p:cNvPr id="204" name="Google Shape;204;p18"/>
          <p:cNvSpPr txBox="1"/>
          <p:nvPr/>
        </p:nvSpPr>
        <p:spPr>
          <a:xfrm>
            <a:off x="2643900" y="1523350"/>
            <a:ext cx="5190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5515200" y="3265650"/>
            <a:ext cx="934200" cy="45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18"/>
          <p:cNvPicPr preferRelativeResize="0"/>
          <p:nvPr/>
        </p:nvPicPr>
        <p:blipFill rotWithShape="1">
          <a:blip r:embed="rId9">
            <a:alphaModFix/>
          </a:blip>
          <a:srcRect b="83157" l="24543" r="50237" t="8800"/>
          <a:stretch/>
        </p:blipFill>
        <p:spPr>
          <a:xfrm>
            <a:off x="2642500" y="1172252"/>
            <a:ext cx="200280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8"/>
          <p:cNvSpPr txBox="1"/>
          <p:nvPr/>
        </p:nvSpPr>
        <p:spPr>
          <a:xfrm>
            <a:off x="2611650" y="1511750"/>
            <a:ext cx="519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64625" y="1406600"/>
            <a:ext cx="542925" cy="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8"/>
          <p:cNvPicPr preferRelativeResize="0"/>
          <p:nvPr/>
        </p:nvPicPr>
        <p:blipFill rotWithShape="1">
          <a:blip r:embed="rId5">
            <a:alphaModFix/>
          </a:blip>
          <a:srcRect b="20074" l="50980" r="41011" t="75546"/>
          <a:stretch/>
        </p:blipFill>
        <p:spPr>
          <a:xfrm>
            <a:off x="2764050" y="2514100"/>
            <a:ext cx="519000" cy="7680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8"/>
          <p:cNvSpPr/>
          <p:nvPr/>
        </p:nvSpPr>
        <p:spPr>
          <a:xfrm>
            <a:off x="4427975" y="2347900"/>
            <a:ext cx="1877100" cy="24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19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20.01.04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4.2.6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ALL_03_02(1)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영화/한줄평 상세보기 화면</a:t>
                      </a:r>
                      <a:r>
                        <a:rPr lang="ko-KR"/>
                        <a:t>(1)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216" name="Google Shape;216;p19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영화 랭킹 조회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ALL_03_01</a:t>
                      </a:r>
                      <a:r>
                        <a:rPr lang="ko-KR" sz="1000"/>
                        <a:t>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 관리자 권한이 있는 경우 ‘영화수정’ 표시, 영화 수정 화면(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ADM_02_02)</a:t>
                      </a:r>
                      <a:r>
                        <a:rPr lang="ko-KR" sz="1000"/>
                        <a:t>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관리자 권한이 있는 경우 ‘영화삭제’ 표시,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④ 해당 영화정보가 삭제되고, 영화 랭킹 조회 화면(ALL_03_01)으로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217" name="Google Shape;217;p19"/>
          <p:cNvPicPr preferRelativeResize="0"/>
          <p:nvPr/>
        </p:nvPicPr>
        <p:blipFill rotWithShape="1">
          <a:blip r:embed="rId3">
            <a:alphaModFix/>
          </a:blip>
          <a:srcRect b="54777" l="0" r="0" t="0"/>
          <a:stretch/>
        </p:blipFill>
        <p:spPr>
          <a:xfrm>
            <a:off x="557225" y="1500200"/>
            <a:ext cx="5886450" cy="380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9"/>
          <p:cNvSpPr txBox="1"/>
          <p:nvPr/>
        </p:nvSpPr>
        <p:spPr>
          <a:xfrm>
            <a:off x="3056400" y="4757725"/>
            <a:ext cx="342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219" name="Google Shape;219;p19"/>
          <p:cNvSpPr txBox="1"/>
          <p:nvPr/>
        </p:nvSpPr>
        <p:spPr>
          <a:xfrm>
            <a:off x="3665100" y="4757725"/>
            <a:ext cx="830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cxnSp>
        <p:nvCxnSpPr>
          <p:cNvPr id="220" name="Google Shape;220;p19"/>
          <p:cNvCxnSpPr/>
          <p:nvPr/>
        </p:nvCxnSpPr>
        <p:spPr>
          <a:xfrm flipH="1" rot="10800000">
            <a:off x="4342250" y="4759675"/>
            <a:ext cx="229800" cy="3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1" name="Google Shape;221;p19"/>
          <p:cNvPicPr preferRelativeResize="0"/>
          <p:nvPr/>
        </p:nvPicPr>
        <p:blipFill rotWithShape="1">
          <a:blip r:embed="rId4">
            <a:alphaModFix/>
          </a:blip>
          <a:srcRect b="72613" l="49998" r="24083" t="18465"/>
          <a:stretch/>
        </p:blipFill>
        <p:spPr>
          <a:xfrm>
            <a:off x="4495805" y="4007851"/>
            <a:ext cx="1656144" cy="7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9"/>
          <p:cNvSpPr txBox="1"/>
          <p:nvPr/>
        </p:nvSpPr>
        <p:spPr>
          <a:xfrm>
            <a:off x="2285925" y="4759675"/>
            <a:ext cx="377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①</a:t>
            </a:r>
            <a:endParaRPr/>
          </a:p>
        </p:txBody>
      </p:sp>
      <p:pic>
        <p:nvPicPr>
          <p:cNvPr id="223" name="Google Shape;2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573" y="1537625"/>
            <a:ext cx="1033564" cy="3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9"/>
          <p:cNvPicPr preferRelativeResize="0"/>
          <p:nvPr/>
        </p:nvPicPr>
        <p:blipFill rotWithShape="1">
          <a:blip r:embed="rId6">
            <a:alphaModFix/>
          </a:blip>
          <a:srcRect b="54394" l="0" r="0" t="0"/>
          <a:stretch/>
        </p:blipFill>
        <p:spPr>
          <a:xfrm>
            <a:off x="179500" y="1373150"/>
            <a:ext cx="6480726" cy="40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9"/>
          <p:cNvPicPr preferRelativeResize="0"/>
          <p:nvPr/>
        </p:nvPicPr>
        <p:blipFill rotWithShape="1">
          <a:blip r:embed="rId7">
            <a:alphaModFix/>
          </a:blip>
          <a:srcRect b="5714" l="7606" r="26023" t="27685"/>
          <a:stretch/>
        </p:blipFill>
        <p:spPr>
          <a:xfrm>
            <a:off x="385350" y="1849925"/>
            <a:ext cx="6069024" cy="34507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9"/>
          <p:cNvSpPr txBox="1"/>
          <p:nvPr/>
        </p:nvSpPr>
        <p:spPr>
          <a:xfrm>
            <a:off x="2541112" y="4719237"/>
            <a:ext cx="37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①</a:t>
            </a:r>
            <a:endParaRPr/>
          </a:p>
        </p:txBody>
      </p:sp>
      <p:sp>
        <p:nvSpPr>
          <p:cNvPr id="227" name="Google Shape;227;p19"/>
          <p:cNvSpPr txBox="1"/>
          <p:nvPr/>
        </p:nvSpPr>
        <p:spPr>
          <a:xfrm>
            <a:off x="3093545" y="4718275"/>
            <a:ext cx="555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②</a:t>
            </a:r>
            <a:endParaRPr/>
          </a:p>
        </p:txBody>
      </p:sp>
      <p:sp>
        <p:nvSpPr>
          <p:cNvPr id="228" name="Google Shape;228;p19"/>
          <p:cNvSpPr txBox="1"/>
          <p:nvPr/>
        </p:nvSpPr>
        <p:spPr>
          <a:xfrm>
            <a:off x="3593075" y="4718275"/>
            <a:ext cx="377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③</a:t>
            </a:r>
            <a:endParaRPr/>
          </a:p>
        </p:txBody>
      </p:sp>
      <p:pic>
        <p:nvPicPr>
          <p:cNvPr id="229" name="Google Shape;229;p19"/>
          <p:cNvPicPr preferRelativeResize="0"/>
          <p:nvPr/>
        </p:nvPicPr>
        <p:blipFill rotWithShape="1">
          <a:blip r:embed="rId8">
            <a:alphaModFix/>
          </a:blip>
          <a:srcRect b="73151" l="50913" r="24823" t="18065"/>
          <a:stretch/>
        </p:blipFill>
        <p:spPr>
          <a:xfrm>
            <a:off x="4103175" y="2977575"/>
            <a:ext cx="2340498" cy="1136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19"/>
          <p:cNvCxnSpPr/>
          <p:nvPr/>
        </p:nvCxnSpPr>
        <p:spPr>
          <a:xfrm flipH="1" rot="10800000">
            <a:off x="4242225" y="4114300"/>
            <a:ext cx="416100" cy="10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19"/>
          <p:cNvSpPr/>
          <p:nvPr/>
        </p:nvSpPr>
        <p:spPr>
          <a:xfrm>
            <a:off x="5291425" y="3612400"/>
            <a:ext cx="1152300" cy="50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 txBox="1"/>
          <p:nvPr/>
        </p:nvSpPr>
        <p:spPr>
          <a:xfrm>
            <a:off x="3970475" y="3429750"/>
            <a:ext cx="3714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④</a:t>
            </a:r>
            <a:endParaRPr/>
          </a:p>
        </p:txBody>
      </p:sp>
      <p:pic>
        <p:nvPicPr>
          <p:cNvPr id="233" name="Google Shape;23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58500" y="1488125"/>
            <a:ext cx="542925" cy="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 rotWithShape="1">
          <a:blip r:embed="rId6">
            <a:alphaModFix/>
          </a:blip>
          <a:srcRect b="75133" l="69847" r="12371" t="21620"/>
          <a:stretch/>
        </p:blipFill>
        <p:spPr>
          <a:xfrm>
            <a:off x="870425" y="4491550"/>
            <a:ext cx="1152300" cy="2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9"/>
          <p:cNvSpPr/>
          <p:nvPr/>
        </p:nvSpPr>
        <p:spPr>
          <a:xfrm>
            <a:off x="189656" y="1378456"/>
            <a:ext cx="6457800" cy="37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20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4.2.1, 4.2.2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4.2.3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ALL_03_02(2)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영화/한줄평 상세보기 화면(2)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이영주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241" name="Google Shape;241;p20"/>
          <p:cNvGraphicFramePr/>
          <p:nvPr/>
        </p:nvGraphicFramePr>
        <p:xfrm>
          <a:off x="179512" y="9769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로그인 하지 않은 경우 ‘로그인 후 이용해주세요’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평점만 입력하지 않은경우 ‘평점을 선택해주세요’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로그인 한 경우 등록한 한줄평이 댓글 상단에 표시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로그인 화면(ALL_02)으로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⑦ 본인이 작성한 한줄평인 경우 표시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수정 모달창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⑧ 수정 후 해당 알림창이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⑨ 본인이 작성한 한줄평인 경우 표시, ‘삭제하시겠습니까?’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⑩ 삭제된 후 해당 알림창이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⑪ 로그인 하지 않은 경우 ‘ 로그인 후 이용해주세요’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로그인을 하고 다른회원이 작성한 한줄평인 경우 표시, 신고화면(USR_04_02)으로 이동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42" name="Google Shape;242;p20"/>
          <p:cNvSpPr txBox="1"/>
          <p:nvPr/>
        </p:nvSpPr>
        <p:spPr>
          <a:xfrm>
            <a:off x="4224613" y="1795475"/>
            <a:ext cx="614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0"/>
          <p:cNvSpPr txBox="1"/>
          <p:nvPr/>
        </p:nvSpPr>
        <p:spPr>
          <a:xfrm>
            <a:off x="4383300" y="1432775"/>
            <a:ext cx="3774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0"/>
          <p:cNvPicPr preferRelativeResize="0"/>
          <p:nvPr/>
        </p:nvPicPr>
        <p:blipFill rotWithShape="1">
          <a:blip r:embed="rId3">
            <a:alphaModFix/>
          </a:blip>
          <a:srcRect b="0" l="0" r="0" t="45429"/>
          <a:stretch/>
        </p:blipFill>
        <p:spPr>
          <a:xfrm>
            <a:off x="179500" y="1220750"/>
            <a:ext cx="6480726" cy="40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0"/>
          <p:cNvPicPr preferRelativeResize="0"/>
          <p:nvPr/>
        </p:nvPicPr>
        <p:blipFill rotWithShape="1">
          <a:blip r:embed="rId4">
            <a:alphaModFix/>
          </a:blip>
          <a:srcRect b="6686" l="9853" r="24061" t="25773"/>
          <a:stretch/>
        </p:blipFill>
        <p:spPr>
          <a:xfrm>
            <a:off x="206825" y="1214125"/>
            <a:ext cx="6480725" cy="39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0"/>
          <p:cNvPicPr preferRelativeResize="0"/>
          <p:nvPr/>
        </p:nvPicPr>
        <p:blipFill rotWithShape="1">
          <a:blip r:embed="rId5">
            <a:alphaModFix/>
          </a:blip>
          <a:srcRect b="82220" l="24282" r="50619" t="8659"/>
          <a:stretch/>
        </p:blipFill>
        <p:spPr>
          <a:xfrm>
            <a:off x="2732250" y="682425"/>
            <a:ext cx="1568574" cy="7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0"/>
          <p:cNvSpPr txBox="1"/>
          <p:nvPr/>
        </p:nvSpPr>
        <p:spPr>
          <a:xfrm>
            <a:off x="2732238" y="885950"/>
            <a:ext cx="6144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⑥</a:t>
            </a:r>
            <a:endParaRPr/>
          </a:p>
        </p:txBody>
      </p:sp>
      <p:sp>
        <p:nvSpPr>
          <p:cNvPr id="248" name="Google Shape;248;p20"/>
          <p:cNvSpPr/>
          <p:nvPr/>
        </p:nvSpPr>
        <p:spPr>
          <a:xfrm>
            <a:off x="2732250" y="690125"/>
            <a:ext cx="1568700" cy="67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0"/>
          <p:cNvSpPr/>
          <p:nvPr/>
        </p:nvSpPr>
        <p:spPr>
          <a:xfrm>
            <a:off x="1646650" y="1673725"/>
            <a:ext cx="4112100" cy="22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0"/>
          <p:cNvSpPr txBox="1"/>
          <p:nvPr/>
        </p:nvSpPr>
        <p:spPr>
          <a:xfrm>
            <a:off x="5030775" y="1492425"/>
            <a:ext cx="514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⑤</a:t>
            </a:r>
            <a:endParaRPr/>
          </a:p>
        </p:txBody>
      </p:sp>
      <p:sp>
        <p:nvSpPr>
          <p:cNvPr id="251" name="Google Shape;251;p20"/>
          <p:cNvSpPr txBox="1"/>
          <p:nvPr/>
        </p:nvSpPr>
        <p:spPr>
          <a:xfrm>
            <a:off x="4887443" y="2126466"/>
            <a:ext cx="514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⑦</a:t>
            </a:r>
            <a:endParaRPr/>
          </a:p>
        </p:txBody>
      </p:sp>
      <p:pic>
        <p:nvPicPr>
          <p:cNvPr id="252" name="Google Shape;252;p20"/>
          <p:cNvPicPr preferRelativeResize="0"/>
          <p:nvPr/>
        </p:nvPicPr>
        <p:blipFill rotWithShape="1">
          <a:blip r:embed="rId6">
            <a:alphaModFix/>
          </a:blip>
          <a:srcRect b="45935" l="25329" r="37843" t="44270"/>
          <a:stretch/>
        </p:blipFill>
        <p:spPr>
          <a:xfrm>
            <a:off x="1531974" y="2250000"/>
            <a:ext cx="2567526" cy="916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20"/>
          <p:cNvCxnSpPr>
            <a:stCxn id="254" idx="2"/>
            <a:endCxn id="255" idx="3"/>
          </p:cNvCxnSpPr>
          <p:nvPr/>
        </p:nvCxnSpPr>
        <p:spPr>
          <a:xfrm flipH="1">
            <a:off x="3485391" y="2374594"/>
            <a:ext cx="1840800" cy="5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" name="Google Shape;256;p20"/>
          <p:cNvSpPr txBox="1"/>
          <p:nvPr/>
        </p:nvSpPr>
        <p:spPr>
          <a:xfrm>
            <a:off x="1886050" y="2603950"/>
            <a:ext cx="514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⑧</a:t>
            </a:r>
            <a:endParaRPr/>
          </a:p>
        </p:txBody>
      </p:sp>
      <p:sp>
        <p:nvSpPr>
          <p:cNvPr id="255" name="Google Shape;255;p20"/>
          <p:cNvSpPr/>
          <p:nvPr/>
        </p:nvSpPr>
        <p:spPr>
          <a:xfrm>
            <a:off x="2970725" y="2767225"/>
            <a:ext cx="514800" cy="32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" name="Google Shape;257;p20"/>
          <p:cNvCxnSpPr>
            <a:endCxn id="258" idx="1"/>
          </p:cNvCxnSpPr>
          <p:nvPr/>
        </p:nvCxnSpPr>
        <p:spPr>
          <a:xfrm flipH="1" rot="10800000">
            <a:off x="4865326" y="1196981"/>
            <a:ext cx="226200" cy="4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9" name="Google Shape;259;p20"/>
          <p:cNvPicPr preferRelativeResize="0"/>
          <p:nvPr/>
        </p:nvPicPr>
        <p:blipFill rotWithShape="1">
          <a:blip r:embed="rId7">
            <a:alphaModFix/>
          </a:blip>
          <a:srcRect b="73264" l="50000" r="24902" t="18420"/>
          <a:stretch/>
        </p:blipFill>
        <p:spPr>
          <a:xfrm>
            <a:off x="4923077" y="3424900"/>
            <a:ext cx="1690200" cy="75126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0"/>
          <p:cNvSpPr/>
          <p:nvPr/>
        </p:nvSpPr>
        <p:spPr>
          <a:xfrm>
            <a:off x="5806475" y="3912125"/>
            <a:ext cx="806700" cy="22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0"/>
          <p:cNvSpPr txBox="1"/>
          <p:nvPr/>
        </p:nvSpPr>
        <p:spPr>
          <a:xfrm>
            <a:off x="4839025" y="3660338"/>
            <a:ext cx="514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⑩</a:t>
            </a:r>
            <a:endParaRPr/>
          </a:p>
        </p:txBody>
      </p:sp>
      <p:cxnSp>
        <p:nvCxnSpPr>
          <p:cNvPr id="262" name="Google Shape;262;p20"/>
          <p:cNvCxnSpPr>
            <a:endCxn id="259" idx="0"/>
          </p:cNvCxnSpPr>
          <p:nvPr/>
        </p:nvCxnSpPr>
        <p:spPr>
          <a:xfrm>
            <a:off x="5487077" y="2483500"/>
            <a:ext cx="2811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20"/>
          <p:cNvSpPr txBox="1"/>
          <p:nvPr/>
        </p:nvSpPr>
        <p:spPr>
          <a:xfrm>
            <a:off x="5167791" y="2084194"/>
            <a:ext cx="316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⑨</a:t>
            </a:r>
            <a:endParaRPr/>
          </a:p>
        </p:txBody>
      </p:sp>
      <p:sp>
        <p:nvSpPr>
          <p:cNvPr id="263" name="Google Shape;263;p20"/>
          <p:cNvSpPr/>
          <p:nvPr/>
        </p:nvSpPr>
        <p:spPr>
          <a:xfrm>
            <a:off x="1712550" y="4759525"/>
            <a:ext cx="3257700" cy="29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0"/>
          <p:cNvSpPr txBox="1"/>
          <p:nvPr/>
        </p:nvSpPr>
        <p:spPr>
          <a:xfrm>
            <a:off x="4865009" y="2592869"/>
            <a:ext cx="686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⑪</a:t>
            </a:r>
            <a:endParaRPr/>
          </a:p>
        </p:txBody>
      </p:sp>
      <p:cxnSp>
        <p:nvCxnSpPr>
          <p:cNvPr id="265" name="Google Shape;265;p20"/>
          <p:cNvCxnSpPr>
            <a:stCxn id="264" idx="0"/>
          </p:cNvCxnSpPr>
          <p:nvPr/>
        </p:nvCxnSpPr>
        <p:spPr>
          <a:xfrm rot="10800000">
            <a:off x="3703409" y="1325369"/>
            <a:ext cx="1504800" cy="126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20"/>
          <p:cNvSpPr/>
          <p:nvPr/>
        </p:nvSpPr>
        <p:spPr>
          <a:xfrm>
            <a:off x="5030775" y="814625"/>
            <a:ext cx="1690200" cy="76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20"/>
          <p:cNvPicPr preferRelativeResize="0"/>
          <p:nvPr/>
        </p:nvPicPr>
        <p:blipFill rotWithShape="1">
          <a:blip r:embed="rId8">
            <a:alphaModFix/>
          </a:blip>
          <a:srcRect b="83157" l="24543" r="50237" t="8800"/>
          <a:stretch/>
        </p:blipFill>
        <p:spPr>
          <a:xfrm>
            <a:off x="5091526" y="861425"/>
            <a:ext cx="1568700" cy="67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0"/>
          <p:cNvPicPr preferRelativeResize="0"/>
          <p:nvPr/>
        </p:nvPicPr>
        <p:blipFill rotWithShape="1">
          <a:blip r:embed="rId8">
            <a:alphaModFix/>
          </a:blip>
          <a:srcRect b="83157" l="24543" r="50237" t="8800"/>
          <a:stretch/>
        </p:blipFill>
        <p:spPr>
          <a:xfrm>
            <a:off x="195976" y="3264638"/>
            <a:ext cx="1568700" cy="67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0"/>
          <p:cNvPicPr preferRelativeResize="0"/>
          <p:nvPr/>
        </p:nvPicPr>
        <p:blipFill rotWithShape="1">
          <a:blip r:embed="rId8">
            <a:alphaModFix/>
          </a:blip>
          <a:srcRect b="86817" l="24543" r="50237" t="11849"/>
          <a:stretch/>
        </p:blipFill>
        <p:spPr>
          <a:xfrm>
            <a:off x="195980" y="3400770"/>
            <a:ext cx="1450674" cy="11125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0"/>
          <p:cNvSpPr txBox="1"/>
          <p:nvPr/>
        </p:nvSpPr>
        <p:spPr>
          <a:xfrm>
            <a:off x="195977" y="3371700"/>
            <a:ext cx="15687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평점을 선택해주세요</a:t>
            </a:r>
            <a:endParaRPr sz="900"/>
          </a:p>
        </p:txBody>
      </p:sp>
      <p:cxnSp>
        <p:nvCxnSpPr>
          <p:cNvPr id="270" name="Google Shape;270;p20"/>
          <p:cNvCxnSpPr/>
          <p:nvPr/>
        </p:nvCxnSpPr>
        <p:spPr>
          <a:xfrm flipH="1">
            <a:off x="655500" y="1636300"/>
            <a:ext cx="398100" cy="17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20"/>
          <p:cNvCxnSpPr/>
          <p:nvPr/>
        </p:nvCxnSpPr>
        <p:spPr>
          <a:xfrm flipH="1">
            <a:off x="705300" y="2581900"/>
            <a:ext cx="9870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20"/>
          <p:cNvSpPr/>
          <p:nvPr/>
        </p:nvSpPr>
        <p:spPr>
          <a:xfrm>
            <a:off x="195975" y="3637825"/>
            <a:ext cx="1568700" cy="22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050" y="1373150"/>
            <a:ext cx="4766493" cy="40167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8" name="Google Shape;278;p21"/>
          <p:cNvGraphicFramePr/>
          <p:nvPr/>
        </p:nvGraphicFramePr>
        <p:xfrm>
          <a:off x="179512" y="1211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1368150"/>
                <a:gridCol w="1296150"/>
                <a:gridCol w="1584175"/>
                <a:gridCol w="2448275"/>
                <a:gridCol w="360050"/>
                <a:gridCol w="576075"/>
                <a:gridCol w="648075"/>
                <a:gridCol w="576075"/>
              </a:tblGrid>
              <a:tr h="2604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정의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ID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화면명칭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0450">
                <a:tc vMerge="1"/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5.1,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5.1.1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ALL_04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/>
                        <a:t>상영시간표 조회 화면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오한나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177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aphicFrame>
        <p:nvGraphicFramePr>
          <p:cNvPr id="279" name="Google Shape;279;p21"/>
          <p:cNvGraphicFramePr/>
          <p:nvPr/>
        </p:nvGraphicFramePr>
        <p:xfrm>
          <a:off x="179512" y="1129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{9B5C4856-4163-4B5B-B660-D608DB68E640}</a:tableStyleId>
              </a:tblPr>
              <a:tblGrid>
                <a:gridCol w="6480725"/>
                <a:gridCol w="2376275"/>
              </a:tblGrid>
              <a:tr h="14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레이아웃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① 해당 날짜의 상영스케줄이 조회됨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② 관리자 권한이 있는 경우 표시</a:t>
                      </a:r>
                      <a:br>
                        <a:rPr lang="ko-KR" sz="1000"/>
                      </a:br>
                      <a:r>
                        <a:rPr lang="ko-KR" sz="1000"/>
                        <a:t>상영시간표 등록/수정 화면(ADM_03_01) 으로 이동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③ 관리자 권한이 있는 경우 표시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‘삭제하시겠습니까?’ 알림창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④ 해당 날짜의 스케줄이 삭제되고, 오늘 날짜의 상영시간표 조회 화면(ALL_04)으로 이동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/>
                        <a:t>시간표가 오늘 날짜인 경우 ‘오늘 스케줄은 삭제가 불가능합니다’ 라는 알림창이 나타남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⑤ 알림창이 사라짐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/>
                        <a:t>⑥ 현재 조회하고 있는 날짜가 출력됨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80" name="Google Shape;280;p21"/>
          <p:cNvSpPr txBox="1"/>
          <p:nvPr/>
        </p:nvSpPr>
        <p:spPr>
          <a:xfrm>
            <a:off x="942050" y="220565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①</a:t>
            </a:r>
            <a:endParaRPr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81" name="Google Shape;281;p21"/>
          <p:cNvPicPr preferRelativeResize="0"/>
          <p:nvPr/>
        </p:nvPicPr>
        <p:blipFill rotWithShape="1">
          <a:blip r:embed="rId4">
            <a:alphaModFix/>
          </a:blip>
          <a:srcRect b="72613" l="49998" r="24083" t="18465"/>
          <a:stretch/>
        </p:blipFill>
        <p:spPr>
          <a:xfrm>
            <a:off x="4578630" y="3531326"/>
            <a:ext cx="1656144" cy="7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425" y="2030525"/>
            <a:ext cx="1529500" cy="7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1"/>
          <p:cNvSpPr txBox="1"/>
          <p:nvPr/>
        </p:nvSpPr>
        <p:spPr>
          <a:xfrm>
            <a:off x="942050" y="49366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②</a:t>
            </a:r>
            <a:endParaRPr/>
          </a:p>
        </p:txBody>
      </p:sp>
      <p:sp>
        <p:nvSpPr>
          <p:cNvPr id="284" name="Google Shape;284;p21"/>
          <p:cNvSpPr txBox="1"/>
          <p:nvPr/>
        </p:nvSpPr>
        <p:spPr>
          <a:xfrm>
            <a:off x="1636800" y="49366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③</a:t>
            </a:r>
            <a:endParaRPr/>
          </a:p>
        </p:txBody>
      </p:sp>
      <p:cxnSp>
        <p:nvCxnSpPr>
          <p:cNvPr id="285" name="Google Shape;285;p21"/>
          <p:cNvCxnSpPr/>
          <p:nvPr/>
        </p:nvCxnSpPr>
        <p:spPr>
          <a:xfrm flipH="1" rot="10800000">
            <a:off x="2176300" y="3901275"/>
            <a:ext cx="2680500" cy="116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21"/>
          <p:cNvSpPr txBox="1"/>
          <p:nvPr/>
        </p:nvSpPr>
        <p:spPr>
          <a:xfrm>
            <a:off x="5132525" y="38414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④</a:t>
            </a:r>
            <a:endParaRPr/>
          </a:p>
        </p:txBody>
      </p:sp>
      <p:cxnSp>
        <p:nvCxnSpPr>
          <p:cNvPr id="287" name="Google Shape;287;p21"/>
          <p:cNvCxnSpPr>
            <a:stCxn id="286" idx="1"/>
          </p:cNvCxnSpPr>
          <p:nvPr/>
        </p:nvCxnSpPr>
        <p:spPr>
          <a:xfrm rot="10800000">
            <a:off x="4962725" y="2583125"/>
            <a:ext cx="169800" cy="14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21"/>
          <p:cNvSpPr txBox="1"/>
          <p:nvPr/>
        </p:nvSpPr>
        <p:spPr>
          <a:xfrm>
            <a:off x="5497250" y="2410300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⑤</a:t>
            </a:r>
            <a:endParaRPr/>
          </a:p>
        </p:txBody>
      </p:sp>
      <p:sp>
        <p:nvSpPr>
          <p:cNvPr id="289" name="Google Shape;289;p21"/>
          <p:cNvSpPr txBox="1"/>
          <p:nvPr/>
        </p:nvSpPr>
        <p:spPr>
          <a:xfrm>
            <a:off x="2944275" y="1477275"/>
            <a:ext cx="285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⑥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